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660" r:id="rId3"/>
  </p:sldMasterIdLst>
  <p:notesMasterIdLst>
    <p:notesMasterId r:id="rId5"/>
  </p:notesMasterIdLst>
  <p:sldIdLst>
    <p:sldId id="256" r:id="rId4"/>
    <p:sldId id="257" r:id="rId6"/>
    <p:sldId id="258" r:id="rId7"/>
    <p:sldId id="259" r:id="rId8"/>
    <p:sldId id="260" r:id="rId9"/>
    <p:sldId id="261" r:id="rId10"/>
    <p:sldId id="262" r:id="rId11"/>
    <p:sldId id="263" r:id="rId12"/>
    <p:sldId id="266" r:id="rId13"/>
    <p:sldId id="267" r:id="rId14"/>
    <p:sldId id="268" r:id="rId15"/>
    <p:sldId id="269" r:id="rId16"/>
    <p:sldId id="270" r:id="rId17"/>
    <p:sldId id="271" r:id="rId18"/>
    <p:sldId id="272" r:id="rId19"/>
    <p:sldId id="273" r:id="rId20"/>
    <p:sldId id="274" r:id="rId21"/>
    <p:sldId id="275" r:id="rId22"/>
    <p:sldId id="276" r:id="rId23"/>
  </p:sldIdLst>
  <p:sldSz cx="12192000" cy="6858000"/>
  <p:notesSz cx="6858000" cy="9144000"/>
  <p:defaultTextStyle>
    <a:defPPr lvl="0">
      <a:defRPr lang="zh-CN"/>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38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62"/>
      </p:cViewPr>
      <p:guideLst>
        <p:guide orient="horz" pos="2352"/>
        <p:guide pos="38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media/image4.jpe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panose="020B0606030504020204" charset="0"/>
                <a:ea typeface="Open Sans" panose="020B0606030504020204" charset="0"/>
                <a:cs typeface="Open Sans" panose="020B060603050402020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en Sans" panose="020B0606030504020204" charset="0"/>
                <a:ea typeface="Open Sans" panose="020B0606030504020204" charset="0"/>
                <a:cs typeface="Open Sans" panose="020B060603050402020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en Sans" panose="020B0606030504020204" charset="0"/>
                <a:ea typeface="Open Sans" panose="020B0606030504020204" charset="0"/>
                <a:cs typeface="Open Sans" panose="020B060603050402020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en Sans" panose="020B0606030504020204" charset="0"/>
                <a:ea typeface="Open Sans" panose="020B0606030504020204" charset="0"/>
                <a:cs typeface="Open Sans" panose="020B060603050402020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en Sans" panose="020B0606030504020204" charset="0"/>
        <a:ea typeface="Open Sans" panose="020B0606030504020204" charset="0"/>
        <a:cs typeface="Open Sans" panose="020B0606030504020204" charset="0"/>
      </a:defRPr>
    </a:lvl1pPr>
    <a:lvl2pPr marL="457200" algn="l" defTabSz="914400" rtl="0" eaLnBrk="1" latinLnBrk="0" hangingPunct="1">
      <a:defRPr sz="1200" kern="1200">
        <a:solidFill>
          <a:schemeClr val="tx1"/>
        </a:solidFill>
        <a:latin typeface="Open Sans" panose="020B0606030504020204" charset="0"/>
        <a:ea typeface="Open Sans" panose="020B0606030504020204" charset="0"/>
        <a:cs typeface="Open Sans" panose="020B0606030504020204" charset="0"/>
      </a:defRPr>
    </a:lvl2pPr>
    <a:lvl3pPr marL="914400" algn="l" defTabSz="914400" rtl="0" eaLnBrk="1" latinLnBrk="0" hangingPunct="1">
      <a:defRPr sz="1200" kern="1200">
        <a:solidFill>
          <a:schemeClr val="tx1"/>
        </a:solidFill>
        <a:latin typeface="Open Sans" panose="020B0606030504020204" charset="0"/>
        <a:ea typeface="Open Sans" panose="020B0606030504020204" charset="0"/>
        <a:cs typeface="Open Sans" panose="020B0606030504020204" charset="0"/>
      </a:defRPr>
    </a:lvl3pPr>
    <a:lvl4pPr marL="1371600" algn="l" defTabSz="914400" rtl="0" eaLnBrk="1" latinLnBrk="0" hangingPunct="1">
      <a:defRPr sz="1200" kern="1200">
        <a:solidFill>
          <a:schemeClr val="tx1"/>
        </a:solidFill>
        <a:latin typeface="Open Sans" panose="020B0606030504020204" charset="0"/>
        <a:ea typeface="Open Sans" panose="020B0606030504020204" charset="0"/>
        <a:cs typeface="Open Sans" panose="020B0606030504020204" charset="0"/>
      </a:defRPr>
    </a:lvl4pPr>
    <a:lvl5pPr marL="1828800" algn="l" defTabSz="914400" rtl="0" eaLnBrk="1" latinLnBrk="0" hangingPunct="1">
      <a:defRPr sz="1200" kern="1200">
        <a:solidFill>
          <a:schemeClr val="tx1"/>
        </a:solidFill>
        <a:latin typeface="Open Sans" panose="020B0606030504020204" charset="0"/>
        <a:ea typeface="Open Sans" panose="020B0606030504020204" charset="0"/>
        <a:cs typeface="Open Sans" panose="020B060603050402020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Open Sans" panose="020B0606030504020204" charset="0"/>
          <a:ea typeface="Open Sans" panose="020B0606030504020204" charset="0"/>
          <a:cs typeface="Open Sans" panose="020B0606030504020204" charset="0"/>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Open Sans" panose="020B0606030504020204" charset="0"/>
                <a:ea typeface="Open Sans" panose="020B0606030504020204" charset="0"/>
                <a:cs typeface="Open Sans" panose="020B0606030504020204" charset="0"/>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Open Sans" panose="020B0606030504020204" charset="0"/>
          <a:ea typeface="Open Sans" panose="020B0606030504020204" charset="0"/>
          <a:cs typeface="Open Sans" panose="020B0606030504020204" charset="0"/>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Open Sans" panose="020B0606030504020204" charset="0"/>
          <a:ea typeface="Open Sans" panose="020B0606030504020204" charset="0"/>
          <a:cs typeface="Open Sans" panose="020B06060305040202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126.xml"/><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tags" Target="../tags/tag125.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4.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9" Type="http://schemas.openxmlformats.org/officeDocument/2006/relationships/tags" Target="../tags/tag192.xml"/><Relationship Id="rId8" Type="http://schemas.openxmlformats.org/officeDocument/2006/relationships/tags" Target="../tags/tag191.xml"/><Relationship Id="rId7" Type="http://schemas.openxmlformats.org/officeDocument/2006/relationships/tags" Target="../tags/tag190.xml"/><Relationship Id="rId6" Type="http://schemas.openxmlformats.org/officeDocument/2006/relationships/tags" Target="../tags/tag189.xml"/><Relationship Id="rId5" Type="http://schemas.openxmlformats.org/officeDocument/2006/relationships/tags" Target="../tags/tag188.xml"/><Relationship Id="rId4" Type="http://schemas.openxmlformats.org/officeDocument/2006/relationships/tags" Target="../tags/tag187.xml"/><Relationship Id="rId3" Type="http://schemas.openxmlformats.org/officeDocument/2006/relationships/tags" Target="../tags/tag186.xml"/><Relationship Id="rId2" Type="http://schemas.openxmlformats.org/officeDocument/2006/relationships/tags" Target="../tags/tag185.xml"/><Relationship Id="rId13" Type="http://schemas.openxmlformats.org/officeDocument/2006/relationships/slideLayout" Target="../slideLayouts/slideLayout1.xml"/><Relationship Id="rId12" Type="http://schemas.openxmlformats.org/officeDocument/2006/relationships/tags" Target="../tags/tag194.xml"/><Relationship Id="rId11" Type="http://schemas.openxmlformats.org/officeDocument/2006/relationships/image" Target="../media/image4.jpeg"/><Relationship Id="rId10" Type="http://schemas.openxmlformats.org/officeDocument/2006/relationships/tags" Target="../tags/tag193.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5.xml"/></Relationships>
</file>

<file path=ppt/slides/_rels/slide13.xml.rels><?xml version="1.0" encoding="UTF-8" standalone="yes"?>
<Relationships xmlns="http://schemas.openxmlformats.org/package/2006/relationships"><Relationship Id="rId9" Type="http://schemas.openxmlformats.org/officeDocument/2006/relationships/tags" Target="../tags/tag203.xml"/><Relationship Id="rId8" Type="http://schemas.openxmlformats.org/officeDocument/2006/relationships/tags" Target="../tags/tag202.xml"/><Relationship Id="rId7" Type="http://schemas.openxmlformats.org/officeDocument/2006/relationships/tags" Target="../tags/tag201.xml"/><Relationship Id="rId6" Type="http://schemas.openxmlformats.org/officeDocument/2006/relationships/tags" Target="../tags/tag200.xml"/><Relationship Id="rId5" Type="http://schemas.openxmlformats.org/officeDocument/2006/relationships/tags" Target="../tags/tag199.xml"/><Relationship Id="rId4" Type="http://schemas.openxmlformats.org/officeDocument/2006/relationships/tags" Target="../tags/tag198.xml"/><Relationship Id="rId3" Type="http://schemas.openxmlformats.org/officeDocument/2006/relationships/tags" Target="../tags/tag197.xml"/><Relationship Id="rId2" Type="http://schemas.openxmlformats.org/officeDocument/2006/relationships/tags" Target="../tags/tag196.xml"/><Relationship Id="rId13" Type="http://schemas.openxmlformats.org/officeDocument/2006/relationships/slideLayout" Target="../slideLayouts/slideLayout1.xml"/><Relationship Id="rId12" Type="http://schemas.openxmlformats.org/officeDocument/2006/relationships/tags" Target="../tags/tag205.xml"/><Relationship Id="rId11" Type="http://schemas.openxmlformats.org/officeDocument/2006/relationships/image" Target="../media/image4.jpeg"/><Relationship Id="rId10" Type="http://schemas.openxmlformats.org/officeDocument/2006/relationships/tags" Target="../tags/tag204.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9" Type="http://schemas.openxmlformats.org/officeDocument/2006/relationships/tags" Target="../tags/tag214.xml"/><Relationship Id="rId8" Type="http://schemas.openxmlformats.org/officeDocument/2006/relationships/tags" Target="../tags/tag213.xml"/><Relationship Id="rId7" Type="http://schemas.openxmlformats.org/officeDocument/2006/relationships/tags" Target="../tags/tag212.xml"/><Relationship Id="rId6" Type="http://schemas.openxmlformats.org/officeDocument/2006/relationships/tags" Target="../tags/tag211.xml"/><Relationship Id="rId5" Type="http://schemas.openxmlformats.org/officeDocument/2006/relationships/tags" Target="../tags/tag210.xml"/><Relationship Id="rId4" Type="http://schemas.openxmlformats.org/officeDocument/2006/relationships/tags" Target="../tags/tag209.xml"/><Relationship Id="rId3" Type="http://schemas.openxmlformats.org/officeDocument/2006/relationships/tags" Target="../tags/tag208.xml"/><Relationship Id="rId2" Type="http://schemas.openxmlformats.org/officeDocument/2006/relationships/tags" Target="../tags/tag207.xml"/><Relationship Id="rId11" Type="http://schemas.openxmlformats.org/officeDocument/2006/relationships/notesSlide" Target="../notesSlides/notesSlide3.xml"/><Relationship Id="rId10" Type="http://schemas.openxmlformats.org/officeDocument/2006/relationships/slideLayout" Target="../slideLayouts/slideLayout1.xml"/><Relationship Id="rId1" Type="http://schemas.openxmlformats.org/officeDocument/2006/relationships/tags" Target="../tags/tag206.xml"/></Relationships>
</file>

<file path=ppt/slides/_rels/slide15.xml.rels><?xml version="1.0" encoding="UTF-8" standalone="yes"?>
<Relationships xmlns="http://schemas.openxmlformats.org/package/2006/relationships"><Relationship Id="rId9" Type="http://schemas.openxmlformats.org/officeDocument/2006/relationships/tags" Target="../tags/tag222.xml"/><Relationship Id="rId8" Type="http://schemas.openxmlformats.org/officeDocument/2006/relationships/tags" Target="../tags/tag221.xml"/><Relationship Id="rId7" Type="http://schemas.openxmlformats.org/officeDocument/2006/relationships/tags" Target="../tags/tag220.xml"/><Relationship Id="rId6" Type="http://schemas.openxmlformats.org/officeDocument/2006/relationships/tags" Target="../tags/tag219.xml"/><Relationship Id="rId5" Type="http://schemas.openxmlformats.org/officeDocument/2006/relationships/tags" Target="../tags/tag218.xml"/><Relationship Id="rId4" Type="http://schemas.openxmlformats.org/officeDocument/2006/relationships/tags" Target="../tags/tag217.xml"/><Relationship Id="rId3" Type="http://schemas.openxmlformats.org/officeDocument/2006/relationships/tags" Target="../tags/tag216.xml"/><Relationship Id="rId2" Type="http://schemas.openxmlformats.org/officeDocument/2006/relationships/tags" Target="../tags/tag215.xml"/><Relationship Id="rId13" Type="http://schemas.openxmlformats.org/officeDocument/2006/relationships/slideLayout" Target="../slideLayouts/slideLayout1.xml"/><Relationship Id="rId12" Type="http://schemas.openxmlformats.org/officeDocument/2006/relationships/tags" Target="../tags/tag224.xml"/><Relationship Id="rId11" Type="http://schemas.openxmlformats.org/officeDocument/2006/relationships/image" Target="../media/image4.jpeg"/><Relationship Id="rId10" Type="http://schemas.openxmlformats.org/officeDocument/2006/relationships/tags" Target="../tags/tag223.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9" Type="http://schemas.openxmlformats.org/officeDocument/2006/relationships/tags" Target="../tags/tag233.xml"/><Relationship Id="rId8" Type="http://schemas.openxmlformats.org/officeDocument/2006/relationships/tags" Target="../tags/tag232.xml"/><Relationship Id="rId7" Type="http://schemas.openxmlformats.org/officeDocument/2006/relationships/tags" Target="../tags/tag231.xml"/><Relationship Id="rId6" Type="http://schemas.openxmlformats.org/officeDocument/2006/relationships/tags" Target="../tags/tag230.xml"/><Relationship Id="rId5" Type="http://schemas.openxmlformats.org/officeDocument/2006/relationships/tags" Target="../tags/tag229.xml"/><Relationship Id="rId4" Type="http://schemas.openxmlformats.org/officeDocument/2006/relationships/tags" Target="../tags/tag228.xml"/><Relationship Id="rId3" Type="http://schemas.openxmlformats.org/officeDocument/2006/relationships/tags" Target="../tags/tag227.xml"/><Relationship Id="rId2" Type="http://schemas.openxmlformats.org/officeDocument/2006/relationships/tags" Target="../tags/tag226.xml"/><Relationship Id="rId11" Type="http://schemas.openxmlformats.org/officeDocument/2006/relationships/notesSlide" Target="../notesSlides/notesSlide4.xml"/><Relationship Id="rId10" Type="http://schemas.openxmlformats.org/officeDocument/2006/relationships/slideLayout" Target="../slideLayouts/slideLayout1.xml"/><Relationship Id="rId1" Type="http://schemas.openxmlformats.org/officeDocument/2006/relationships/tags" Target="../tags/tag225.xml"/></Relationships>
</file>

<file path=ppt/slides/_rels/slide17.xml.rels><?xml version="1.0" encoding="UTF-8" standalone="yes"?>
<Relationships xmlns="http://schemas.openxmlformats.org/package/2006/relationships"><Relationship Id="rId9" Type="http://schemas.openxmlformats.org/officeDocument/2006/relationships/tags" Target="../tags/tag241.xml"/><Relationship Id="rId8" Type="http://schemas.openxmlformats.org/officeDocument/2006/relationships/tags" Target="../tags/tag240.xml"/><Relationship Id="rId7" Type="http://schemas.openxmlformats.org/officeDocument/2006/relationships/tags" Target="../tags/tag239.xml"/><Relationship Id="rId6" Type="http://schemas.openxmlformats.org/officeDocument/2006/relationships/tags" Target="../tags/tag238.xml"/><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tags" Target="../tags/tag235.xml"/><Relationship Id="rId2" Type="http://schemas.openxmlformats.org/officeDocument/2006/relationships/tags" Target="../tags/tag234.xml"/><Relationship Id="rId13" Type="http://schemas.openxmlformats.org/officeDocument/2006/relationships/slideLayout" Target="../slideLayouts/slideLayout1.xml"/><Relationship Id="rId12" Type="http://schemas.openxmlformats.org/officeDocument/2006/relationships/tags" Target="../tags/tag243.xml"/><Relationship Id="rId11" Type="http://schemas.openxmlformats.org/officeDocument/2006/relationships/image" Target="../media/image4.jpeg"/><Relationship Id="rId10" Type="http://schemas.openxmlformats.org/officeDocument/2006/relationships/tags" Target="../tags/tag242.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9" Type="http://schemas.openxmlformats.org/officeDocument/2006/relationships/tags" Target="../tags/tag252.xml"/><Relationship Id="rId8" Type="http://schemas.openxmlformats.org/officeDocument/2006/relationships/tags" Target="../tags/tag251.xml"/><Relationship Id="rId7" Type="http://schemas.openxmlformats.org/officeDocument/2006/relationships/tags" Target="../tags/tag250.xml"/><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1" Type="http://schemas.openxmlformats.org/officeDocument/2006/relationships/notesSlide" Target="../notesSlides/notesSlide5.xml"/><Relationship Id="rId10" Type="http://schemas.openxmlformats.org/officeDocument/2006/relationships/slideLayout" Target="../slideLayouts/slideLayout1.xml"/><Relationship Id="rId1" Type="http://schemas.openxmlformats.org/officeDocument/2006/relationships/tags" Target="../tags/tag244.xml"/></Relationships>
</file>

<file path=ppt/slides/_rels/slide19.xml.rels><?xml version="1.0" encoding="UTF-8" standalone="yes"?>
<Relationships xmlns="http://schemas.openxmlformats.org/package/2006/relationships"><Relationship Id="rId9" Type="http://schemas.openxmlformats.org/officeDocument/2006/relationships/tags" Target="../tags/tag260.xml"/><Relationship Id="rId8" Type="http://schemas.openxmlformats.org/officeDocument/2006/relationships/tags" Target="../tags/tag259.xml"/><Relationship Id="rId7" Type="http://schemas.openxmlformats.org/officeDocument/2006/relationships/tags" Target="../tags/tag258.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3" Type="http://schemas.openxmlformats.org/officeDocument/2006/relationships/tags" Target="../tags/tag254.xml"/><Relationship Id="rId2" Type="http://schemas.openxmlformats.org/officeDocument/2006/relationships/tags" Target="../tags/tag253.xml"/><Relationship Id="rId15" Type="http://schemas.openxmlformats.org/officeDocument/2006/relationships/notesSlide" Target="../notesSlides/notesSlide6.xml"/><Relationship Id="rId14" Type="http://schemas.openxmlformats.org/officeDocument/2006/relationships/slideLayout" Target="../slideLayouts/slideLayout1.xml"/><Relationship Id="rId13" Type="http://schemas.openxmlformats.org/officeDocument/2006/relationships/tags" Target="../tags/tag263.xml"/><Relationship Id="rId12" Type="http://schemas.openxmlformats.org/officeDocument/2006/relationships/image" Target="../media/image7.jpeg"/><Relationship Id="rId11" Type="http://schemas.openxmlformats.org/officeDocument/2006/relationships/tags" Target="../tags/tag262.xml"/><Relationship Id="rId10" Type="http://schemas.openxmlformats.org/officeDocument/2006/relationships/tags" Target="../tags/tag261.xml"/><Relationship Id="rId1" Type="http://schemas.openxmlformats.org/officeDocument/2006/relationships/image" Target="../media/image6.jpeg"/></Relationships>
</file>

<file path=ppt/slides/_rels/slide2.xml.rels><?xml version="1.0" encoding="UTF-8" standalone="yes"?>
<Relationships xmlns="http://schemas.openxmlformats.org/package/2006/relationships"><Relationship Id="rId9" Type="http://schemas.openxmlformats.org/officeDocument/2006/relationships/tags" Target="../tags/tag135.xml"/><Relationship Id="rId8" Type="http://schemas.openxmlformats.org/officeDocument/2006/relationships/tags" Target="../tags/tag134.xml"/><Relationship Id="rId7" Type="http://schemas.openxmlformats.org/officeDocument/2006/relationships/tags" Target="../tags/tag133.xml"/><Relationship Id="rId6" Type="http://schemas.openxmlformats.org/officeDocument/2006/relationships/tags" Target="../tags/tag132.xml"/><Relationship Id="rId5" Type="http://schemas.openxmlformats.org/officeDocument/2006/relationships/tags" Target="../tags/tag131.xml"/><Relationship Id="rId4" Type="http://schemas.openxmlformats.org/officeDocument/2006/relationships/tags" Target="../tags/tag130.xml"/><Relationship Id="rId3" Type="http://schemas.openxmlformats.org/officeDocument/2006/relationships/tags" Target="../tags/tag129.xml"/><Relationship Id="rId2" Type="http://schemas.openxmlformats.org/officeDocument/2006/relationships/tags" Target="../tags/tag128.xml"/><Relationship Id="rId11" Type="http://schemas.openxmlformats.org/officeDocument/2006/relationships/slideLayout" Target="../slideLayouts/slideLayout1.xml"/><Relationship Id="rId10" Type="http://schemas.openxmlformats.org/officeDocument/2006/relationships/tags" Target="../tags/tag136.xml"/><Relationship Id="rId1" Type="http://schemas.openxmlformats.org/officeDocument/2006/relationships/tags" Target="../tags/tag127.xml"/></Relationships>
</file>

<file path=ppt/slides/_rels/slide3.xml.rels><?xml version="1.0" encoding="UTF-8" standalone="yes"?>
<Relationships xmlns="http://schemas.openxmlformats.org/package/2006/relationships"><Relationship Id="rId9" Type="http://schemas.openxmlformats.org/officeDocument/2006/relationships/tags" Target="../tags/tag144.xml"/><Relationship Id="rId8" Type="http://schemas.openxmlformats.org/officeDocument/2006/relationships/tags" Target="../tags/tag143.xml"/><Relationship Id="rId7" Type="http://schemas.openxmlformats.org/officeDocument/2006/relationships/tags" Target="../tags/tag142.xml"/><Relationship Id="rId6" Type="http://schemas.openxmlformats.org/officeDocument/2006/relationships/tags" Target="../tags/tag141.xml"/><Relationship Id="rId5" Type="http://schemas.openxmlformats.org/officeDocument/2006/relationships/tags" Target="../tags/tag140.xml"/><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4" Type="http://schemas.openxmlformats.org/officeDocument/2006/relationships/slideLayout" Target="../slideLayouts/slideLayout1.xml"/><Relationship Id="rId13" Type="http://schemas.openxmlformats.org/officeDocument/2006/relationships/tags" Target="../tags/tag147.xml"/><Relationship Id="rId12" Type="http://schemas.openxmlformats.org/officeDocument/2006/relationships/image" Target="../media/image4.jpeg"/><Relationship Id="rId11" Type="http://schemas.openxmlformats.org/officeDocument/2006/relationships/tags" Target="../tags/tag146.xml"/><Relationship Id="rId10" Type="http://schemas.openxmlformats.org/officeDocument/2006/relationships/tags" Target="../tags/tag145.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8.xml"/></Relationships>
</file>

<file path=ppt/slides/_rels/slide5.xml.rels><?xml version="1.0" encoding="UTF-8" standalone="yes"?>
<Relationships xmlns="http://schemas.openxmlformats.org/package/2006/relationships"><Relationship Id="rId9" Type="http://schemas.openxmlformats.org/officeDocument/2006/relationships/tags" Target="../tags/tag156.xml"/><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 Type="http://schemas.openxmlformats.org/officeDocument/2006/relationships/tags" Target="../tags/tag149.xml"/><Relationship Id="rId14" Type="http://schemas.openxmlformats.org/officeDocument/2006/relationships/slideLayout" Target="../slideLayouts/slideLayout1.xml"/><Relationship Id="rId13" Type="http://schemas.openxmlformats.org/officeDocument/2006/relationships/tags" Target="../tags/tag159.xml"/><Relationship Id="rId12" Type="http://schemas.openxmlformats.org/officeDocument/2006/relationships/image" Target="../media/image4.jpeg"/><Relationship Id="rId11" Type="http://schemas.openxmlformats.org/officeDocument/2006/relationships/tags" Target="../tags/tag158.xml"/><Relationship Id="rId10" Type="http://schemas.openxmlformats.org/officeDocument/2006/relationships/tags" Target="../tags/tag15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0.xml"/></Relationships>
</file>

<file path=ppt/slides/_rels/slide7.xml.rels><?xml version="1.0" encoding="UTF-8" standalone="yes"?>
<Relationships xmlns="http://schemas.openxmlformats.org/package/2006/relationships"><Relationship Id="rId9" Type="http://schemas.openxmlformats.org/officeDocument/2006/relationships/tags" Target="../tags/tag168.xml"/><Relationship Id="rId8" Type="http://schemas.openxmlformats.org/officeDocument/2006/relationships/tags" Target="../tags/tag167.xml"/><Relationship Id="rId7" Type="http://schemas.openxmlformats.org/officeDocument/2006/relationships/tags" Target="../tags/tag166.xml"/><Relationship Id="rId6" Type="http://schemas.openxmlformats.org/officeDocument/2006/relationships/tags" Target="../tags/tag165.xml"/><Relationship Id="rId5" Type="http://schemas.openxmlformats.org/officeDocument/2006/relationships/tags" Target="../tags/tag164.xml"/><Relationship Id="rId4" Type="http://schemas.openxmlformats.org/officeDocument/2006/relationships/tags" Target="../tags/tag163.xml"/><Relationship Id="rId3" Type="http://schemas.openxmlformats.org/officeDocument/2006/relationships/tags" Target="../tags/tag162.xml"/><Relationship Id="rId2" Type="http://schemas.openxmlformats.org/officeDocument/2006/relationships/tags" Target="../tags/tag161.xml"/><Relationship Id="rId14" Type="http://schemas.openxmlformats.org/officeDocument/2006/relationships/slideLayout" Target="../slideLayouts/slideLayout1.xml"/><Relationship Id="rId13" Type="http://schemas.openxmlformats.org/officeDocument/2006/relationships/tags" Target="../tags/tag171.xml"/><Relationship Id="rId12" Type="http://schemas.openxmlformats.org/officeDocument/2006/relationships/image" Target="../media/image4.jpeg"/><Relationship Id="rId11" Type="http://schemas.openxmlformats.org/officeDocument/2006/relationships/tags" Target="../tags/tag170.xml"/><Relationship Id="rId10" Type="http://schemas.openxmlformats.org/officeDocument/2006/relationships/tags" Target="../tags/tag169.xml"/><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72.xml"/></Relationships>
</file>

<file path=ppt/slides/_rels/slide9.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4" Type="http://schemas.openxmlformats.org/officeDocument/2006/relationships/slideLayout" Target="../slideLayouts/slideLayout1.xml"/><Relationship Id="rId13" Type="http://schemas.openxmlformats.org/officeDocument/2006/relationships/tags" Target="../tags/tag183.xml"/><Relationship Id="rId12" Type="http://schemas.openxmlformats.org/officeDocument/2006/relationships/image" Target="../media/image4.jpeg"/><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9" name="矩形 18"/>
          <p:cNvSpPr/>
          <p:nvPr>
            <p:custDataLst>
              <p:tags r:id="rId2"/>
            </p:custDataLst>
          </p:nvPr>
        </p:nvSpPr>
        <p:spPr>
          <a:xfrm>
            <a:off x="24765" y="0"/>
            <a:ext cx="12192000" cy="6858000"/>
          </a:xfrm>
          <a:prstGeom prst="rect">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0" name="矩形 19"/>
          <p:cNvSpPr/>
          <p:nvPr/>
        </p:nvSpPr>
        <p:spPr>
          <a:xfrm>
            <a:off x="468630" y="438468"/>
            <a:ext cx="11271250" cy="59810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en Sans" panose="020B0606030504020204" charset="0"/>
            </a:endParaRPr>
          </a:p>
        </p:txBody>
      </p:sp>
      <p:grpSp>
        <p:nvGrpSpPr>
          <p:cNvPr id="43" name="组合 42"/>
          <p:cNvGrpSpPr/>
          <p:nvPr/>
        </p:nvGrpSpPr>
        <p:grpSpPr>
          <a:xfrm>
            <a:off x="2993390" y="1785620"/>
            <a:ext cx="8543925" cy="2347064"/>
            <a:chOff x="2667" y="1993"/>
            <a:chExt cx="6551" cy="7832"/>
          </a:xfrm>
        </p:grpSpPr>
        <p:sp>
          <p:nvSpPr>
            <p:cNvPr id="44" name="文本框 43"/>
            <p:cNvSpPr txBox="1"/>
            <p:nvPr/>
          </p:nvSpPr>
          <p:spPr>
            <a:xfrm>
              <a:off x="3188" y="1993"/>
              <a:ext cx="5486" cy="6632"/>
            </a:xfrm>
            <a:prstGeom prst="rect">
              <a:avLst/>
            </a:prstGeom>
            <a:noFill/>
          </p:spPr>
          <p:txBody>
            <a:bodyPr wrap="square" rtlCol="0">
              <a:noAutofit/>
            </a:bodyPr>
            <a:lstStyle/>
            <a:p>
              <a:pPr algn="ctr"/>
              <a:r>
                <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AUTOMATIC WATER LEVEL </a:t>
              </a:r>
              <a:endPar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a:p>
              <a:pPr algn="ctr"/>
              <a:r>
                <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CONTROLLER</a:t>
              </a:r>
              <a:endPar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47" name="直接连接符 46"/>
            <p:cNvCxnSpPr/>
            <p:nvPr/>
          </p:nvCxnSpPr>
          <p:spPr>
            <a:xfrm flipV="1">
              <a:off x="2667" y="9808"/>
              <a:ext cx="6551" cy="17"/>
            </a:xfrm>
            <a:prstGeom prst="line">
              <a:avLst/>
            </a:prstGeom>
            <a:ln w="25400">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pic>
        <p:nvPicPr>
          <p:cNvPr id="48" name="图片 47" descr="343439383331313b343532303032333bc6f3d2b5bcf2bde9"/>
          <p:cNvPicPr>
            <a:picLocks noChangeAspect="1"/>
          </p:cNvPicPr>
          <p:nvPr/>
        </p:nvPicPr>
        <p:blipFill>
          <a:blip r:embed="rId3"/>
          <a:stretch>
            <a:fillRect/>
          </a:stretch>
        </p:blipFill>
        <p:spPr>
          <a:xfrm>
            <a:off x="2252345" y="4314190"/>
            <a:ext cx="521970" cy="521970"/>
          </a:xfrm>
          <a:prstGeom prst="rect">
            <a:avLst/>
          </a:prstGeom>
        </p:spPr>
      </p:pic>
      <p:pic>
        <p:nvPicPr>
          <p:cNvPr id="11" name="图片 10" descr="VCG41N1194075939"/>
          <p:cNvPicPr>
            <a:picLocks noChangeAspect="1"/>
          </p:cNvPicPr>
          <p:nvPr/>
        </p:nvPicPr>
        <p:blipFill>
          <a:blip r:embed="rId4">
            <a:lum bright="-6000"/>
          </a:blip>
          <a:srcRect l="16468" t="20693" r="24941" b="6894"/>
          <a:stretch>
            <a:fillRect/>
          </a:stretch>
        </p:blipFill>
        <p:spPr>
          <a:xfrm>
            <a:off x="703580" y="1843405"/>
            <a:ext cx="2289810" cy="4168775"/>
          </a:xfrm>
          <a:prstGeom prst="rect">
            <a:avLst/>
          </a:prstGeom>
        </p:spPr>
      </p:pic>
      <p:sp>
        <p:nvSpPr>
          <p:cNvPr id="3" name="Text Box 2"/>
          <p:cNvSpPr txBox="1"/>
          <p:nvPr/>
        </p:nvSpPr>
        <p:spPr>
          <a:xfrm>
            <a:off x="2993390" y="4314190"/>
            <a:ext cx="5538470" cy="1789430"/>
          </a:xfrm>
          <a:prstGeom prst="rect">
            <a:avLst/>
          </a:prstGeom>
          <a:noFill/>
        </p:spPr>
        <p:txBody>
          <a:bodyPr wrap="square" rtlCol="0">
            <a:noAutofit/>
          </a:bodyPr>
          <a:lstStyle/>
          <a:p>
            <a:r>
              <a:rPr lang="en-US">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PRESENTED BY :</a:t>
            </a:r>
            <a:endParaRPr lang="en-US">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a:p>
            <a:endParaRPr lang="en-US">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a:p>
            <a:pPr indent="457200"/>
            <a:r>
              <a:rPr lang="en-US" sz="1600">
                <a:latin typeface="Times New Roman" panose="02020603050405020304" charset="0"/>
                <a:cs typeface="Times New Roman" panose="02020603050405020304" charset="0"/>
              </a:rPr>
              <a:t>DHARSHINEE S S (927623BEC036)</a:t>
            </a:r>
            <a:endParaRPr lang="en-US" sz="1600">
              <a:latin typeface="Times New Roman" panose="02020603050405020304" charset="0"/>
              <a:cs typeface="Times New Roman" panose="02020603050405020304" charset="0"/>
            </a:endParaRPr>
          </a:p>
          <a:p>
            <a:pPr indent="457200"/>
            <a:r>
              <a:rPr lang="en-US" sz="1600">
                <a:latin typeface="Times New Roman" panose="02020603050405020304" charset="0"/>
                <a:cs typeface="Times New Roman" panose="02020603050405020304" charset="0"/>
              </a:rPr>
              <a:t>DURKA SRI N </a:t>
            </a:r>
            <a:r>
              <a:rPr lang="en-US" sz="1600">
                <a:latin typeface="Times New Roman" panose="02020603050405020304" charset="0"/>
                <a:cs typeface="Times New Roman" panose="02020603050405020304" charset="0"/>
                <a:sym typeface="+mn-ea"/>
              </a:rPr>
              <a:t>(927623BEC051)</a:t>
            </a:r>
            <a:endParaRPr lang="en-US" sz="1600">
              <a:latin typeface="Times New Roman" panose="02020603050405020304" charset="0"/>
              <a:cs typeface="Times New Roman" panose="02020603050405020304" charset="0"/>
              <a:sym typeface="+mn-ea"/>
            </a:endParaRPr>
          </a:p>
          <a:p>
            <a:pPr indent="457200"/>
            <a:r>
              <a:rPr lang="en-US" sz="1600">
                <a:latin typeface="Times New Roman" panose="02020603050405020304" charset="0"/>
                <a:cs typeface="Times New Roman" panose="02020603050405020304" charset="0"/>
                <a:sym typeface="+mn-ea"/>
              </a:rPr>
              <a:t>ELAKKIYA K (927623BEC052)</a:t>
            </a:r>
            <a:endParaRPr lang="en-US" sz="1600">
              <a:latin typeface="Times New Roman" panose="02020603050405020304" charset="0"/>
              <a:cs typeface="Times New Roman" panose="02020603050405020304" charset="0"/>
            </a:endParaRPr>
          </a:p>
          <a:p>
            <a:pPr indent="457200"/>
            <a:r>
              <a:rPr lang="en-US" sz="1600">
                <a:latin typeface="Times New Roman" panose="02020603050405020304" charset="0"/>
                <a:cs typeface="Times New Roman" panose="02020603050405020304" charset="0"/>
              </a:rPr>
              <a:t>ELAMATHI S </a:t>
            </a:r>
            <a:r>
              <a:rPr lang="en-US" sz="1600">
                <a:latin typeface="Times New Roman" panose="02020603050405020304" charset="0"/>
                <a:cs typeface="Times New Roman" panose="02020603050405020304" charset="0"/>
                <a:sym typeface="+mn-ea"/>
              </a:rPr>
              <a:t>(927623BEC053)</a:t>
            </a:r>
            <a:endParaRPr lang="en-US" sz="1600">
              <a:latin typeface="Times New Roman" panose="02020603050405020304" charset="0"/>
              <a:cs typeface="Times New Roman" panose="02020603050405020304" charset="0"/>
            </a:endParaRPr>
          </a:p>
          <a:p>
            <a:endParaRPr lang="en-US" sz="1600">
              <a:latin typeface="Times New Roman" panose="02020603050405020304" charset="0"/>
              <a:cs typeface="Times New Roman" panose="02020603050405020304" charset="0"/>
            </a:endParaRPr>
          </a:p>
        </p:txBody>
      </p:sp>
    </p:spTree>
    <p:custDataLst>
      <p:tags r:id="rId5"/>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Circuit Diagram :</a:t>
            </a:r>
            <a:endPar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pic>
        <p:nvPicPr>
          <p:cNvPr id="6" name="Content Placeholder 5"/>
          <p:cNvPicPr>
            <a:picLocks noGrp="1" noChangeAspect="1"/>
          </p:cNvPicPr>
          <p:nvPr>
            <p:ph idx="1"/>
          </p:nvPr>
        </p:nvPicPr>
        <p:blipFill>
          <a:blip r:embed="rId1" cstate="print">
            <a:extLst>
              <a:ext uri="{28A0092B-C50C-407E-A947-70E740481C1C}">
                <a14:useLocalDpi xmlns:a14="http://schemas.microsoft.com/office/drawing/2010/main" val="0"/>
              </a:ext>
            </a:extLst>
          </a:blip>
          <a:stretch>
            <a:fillRect/>
          </a:stretch>
        </p:blipFill>
        <p:spPr>
          <a:xfrm>
            <a:off x="936009" y="1736950"/>
            <a:ext cx="9330813" cy="4239901"/>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31462" cy="2554545"/>
          </a:xfrm>
          <a:prstGeom prst="rect">
            <a:avLst/>
          </a:prstGeom>
          <a:noFill/>
        </p:spPr>
        <p:txBody>
          <a:bodyPr wrap="none" rtlCol="0">
            <a:spAutoFit/>
          </a:bodyPr>
          <a:lstStyle/>
          <a:p>
            <a:pPr algn="l"/>
            <a:r>
              <a:rPr lang="en-US" altLang="zh-CN" sz="16000" dirty="0">
                <a:solidFill>
                  <a:schemeClr val="tx2">
                    <a:alpha val="5000"/>
                  </a:schemeClr>
                </a:solidFill>
                <a:latin typeface="Open Sans" panose="020B0606030504020204" charset="0"/>
                <a:ea typeface="Open Sans" panose="020B0606030504020204" charset="0"/>
                <a:cs typeface="Open Sans" panose="020B0606030504020204" charset="0"/>
              </a:rPr>
              <a:t>0</a:t>
            </a:r>
            <a:r>
              <a:rPr lang="en-IN" altLang="zh-CN" sz="16000" dirty="0">
                <a:solidFill>
                  <a:schemeClr val="tx2">
                    <a:alpha val="5000"/>
                  </a:schemeClr>
                </a:solidFill>
                <a:latin typeface="Open Sans" panose="020B0606030504020204" charset="0"/>
                <a:ea typeface="Open Sans" panose="020B0606030504020204" charset="0"/>
                <a:cs typeface="Open Sans" panose="020B0606030504020204" charset="0"/>
              </a:rPr>
              <a:t>5</a:t>
            </a:r>
            <a:endParaRPr lang="en-IN" altLang="en-US" sz="16000" dirty="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09320" y="3515360"/>
            <a:ext cx="6506210" cy="909955"/>
          </a:xfrm>
          <a:prstGeom prst="rect">
            <a:avLst/>
          </a:prstGeom>
          <a:noFill/>
        </p:spPr>
        <p:txBody>
          <a:bodyPr wrap="square" rtlCol="0" anchor="ctr" anchorCtr="0">
            <a:noAutofit/>
          </a:bodyPr>
          <a:lstStyle/>
          <a:p>
            <a:pPr fontAlgn="ctr">
              <a:lnSpc>
                <a:spcPct val="100000"/>
              </a:lnSpc>
            </a:pPr>
            <a:r>
              <a:rPr lang="en-IN" altLang="zh-CN" sz="32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WORKING</a:t>
            </a:r>
            <a:endParaRPr lang="en-IN" altLang="zh-CN" sz="32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a:p>
            <a:pPr fontAlgn="ctr">
              <a:lnSpc>
                <a:spcPct val="100000"/>
              </a:lnSpc>
            </a:pPr>
            <a:r>
              <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PRINCIPLE</a:t>
            </a:r>
            <a:endPar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a:t>
            </a:r>
            <a:r>
              <a:rPr lang="en-IN"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5</a:t>
            </a:r>
            <a:endParaRPr lang="en-IN" altLang="en-US"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4"/>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5"/>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6"/>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7"/>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8"/>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9"/>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0"/>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1"/>
          <a:srcRect l="-619" t="13606" r="619" b="29274"/>
          <a:stretch>
            <a:fillRect/>
          </a:stretch>
        </p:blipFill>
        <p:spPr>
          <a:xfrm>
            <a:off x="3978275" y="5012055"/>
            <a:ext cx="1539240" cy="1319530"/>
          </a:xfrm>
          <a:prstGeom prst="rect">
            <a:avLst/>
          </a:prstGeom>
        </p:spPr>
      </p:pic>
    </p:spTree>
    <p:custDataLst>
      <p:tags r:id="rId1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Working Principle :</a:t>
            </a:r>
            <a:endPar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Content Placeholder 2"/>
          <p:cNvSpPr>
            <a:spLocks noGrp="1"/>
          </p:cNvSpPr>
          <p:nvPr>
            <p:ph idx="1"/>
          </p:nvPr>
        </p:nvSpPr>
        <p:spPr>
          <a:xfrm>
            <a:off x="608330" y="1490345"/>
            <a:ext cx="10734040" cy="4658360"/>
          </a:xfrm>
        </p:spPr>
        <p:txBody>
          <a:bodyPr>
            <a:noAutofit/>
          </a:bodyPr>
          <a:lstStyle/>
          <a:p>
            <a:pPr marL="0" indent="0">
              <a:buNone/>
            </a:pP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Water Level Detection:</a:t>
            </a:r>
            <a:r>
              <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Probes detect high and low water levels in the tank, with resistors determining corresponding voltage levels.</a:t>
            </a: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marL="0" indent="0">
              <a:buNone/>
            </a:pP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555 Timer Functioning :</a:t>
            </a:r>
            <a:r>
              <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The 555 timer, acting as a bistable multivibrator, triggers the transistor and relay to activate the pump when water is low and deactivates it when the tank is full.</a:t>
            </a: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marL="0" indent="0">
              <a:buNone/>
            </a:pP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Relay Operation: </a:t>
            </a:r>
            <a:r>
              <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The BC 547 transistor controls the relay, turning the pump on or off. The IN 4007 diode protects the transistor from voltage spikes during relay operation.</a:t>
            </a: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31462" cy="2554545"/>
          </a:xfrm>
          <a:prstGeom prst="rect">
            <a:avLst/>
          </a:prstGeom>
          <a:noFill/>
        </p:spPr>
        <p:txBody>
          <a:bodyPr wrap="none" rtlCol="0">
            <a:spAutoFit/>
          </a:bodyPr>
          <a:lstStyle/>
          <a:p>
            <a:pPr algn="l"/>
            <a:r>
              <a:rPr lang="en-US" altLang="zh-CN" sz="16000" dirty="0">
                <a:solidFill>
                  <a:schemeClr val="tx2">
                    <a:alpha val="5000"/>
                  </a:schemeClr>
                </a:solidFill>
                <a:latin typeface="Open Sans" panose="020B0606030504020204" charset="0"/>
                <a:ea typeface="Open Sans" panose="020B0606030504020204" charset="0"/>
                <a:cs typeface="Open Sans" panose="020B0606030504020204" charset="0"/>
              </a:rPr>
              <a:t>0</a:t>
            </a:r>
            <a:r>
              <a:rPr lang="en-IN" altLang="zh-CN" sz="16000" dirty="0">
                <a:solidFill>
                  <a:schemeClr val="tx2">
                    <a:alpha val="5000"/>
                  </a:schemeClr>
                </a:solidFill>
                <a:latin typeface="Open Sans" panose="020B0606030504020204" charset="0"/>
                <a:ea typeface="Open Sans" panose="020B0606030504020204" charset="0"/>
                <a:cs typeface="Open Sans" panose="020B0606030504020204" charset="0"/>
              </a:rPr>
              <a:t>6</a:t>
            </a:r>
            <a:endParaRPr lang="en-IN" altLang="en-US" sz="16000" dirty="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09320" y="3515360"/>
            <a:ext cx="6506210" cy="909955"/>
          </a:xfrm>
          <a:prstGeom prst="rect">
            <a:avLst/>
          </a:prstGeom>
          <a:noFill/>
        </p:spPr>
        <p:txBody>
          <a:bodyPr wrap="square" rtlCol="0" anchor="ctr" anchorCtr="0">
            <a:noAutofit/>
          </a:bodyPr>
          <a:lstStyle/>
          <a:p>
            <a:pPr fontAlgn="ctr">
              <a:lnSpc>
                <a:spcPct val="100000"/>
              </a:lnSpc>
            </a:pPr>
            <a:r>
              <a:rPr lang="en-US" altLang="en-IN"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ADVANTAGES</a:t>
            </a:r>
            <a:endParaRPr lang="en-US" altLang="en-IN"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a:t>
            </a:r>
            <a:r>
              <a:rPr lang="en-IN"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6</a:t>
            </a:r>
            <a:endParaRPr lang="en-IN" altLang="en-US"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4"/>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5"/>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6"/>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7"/>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8"/>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9"/>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0"/>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1"/>
          <a:srcRect l="-619" t="13606" r="619" b="29274"/>
          <a:stretch>
            <a:fillRect/>
          </a:stretch>
        </p:blipFill>
        <p:spPr>
          <a:xfrm>
            <a:off x="3978275" y="5012055"/>
            <a:ext cx="1539240" cy="1319530"/>
          </a:xfrm>
          <a:prstGeom prst="rect">
            <a:avLst/>
          </a:prstGeom>
        </p:spPr>
      </p:pic>
    </p:spTree>
    <p:custDataLst>
      <p:tags r:id="rId1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873625" y="2233295"/>
            <a:ext cx="7080885" cy="1198880"/>
          </a:xfrm>
          <a:prstGeom prst="rect">
            <a:avLst/>
          </a:prstGeom>
          <a:noFill/>
        </p:spPr>
        <p:txBody>
          <a:bodyPr wrap="square" rtlCol="0" anchor="ctr" anchorCtr="0">
            <a:spAutoFit/>
          </a:bodyPr>
          <a:lstStyle/>
          <a:p>
            <a:pPr algn="l" fontAlgn="ctr">
              <a:lnSpc>
                <a:spcPct val="150000"/>
              </a:lnSpc>
            </a:pPr>
            <a:endParaRPr lang="zh-CN" altLang="en-US" sz="4800" b="1">
              <a:solidFill>
                <a:schemeClr val="accent1"/>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custDataLst>
              <p:tags r:id="rId1"/>
            </p:custDataLst>
          </p:nvPr>
        </p:nvSpPr>
        <p:spPr>
          <a:xfrm>
            <a:off x="4949825" y="3870961"/>
            <a:ext cx="3949065" cy="321945"/>
          </a:xfrm>
          <a:prstGeom prst="rect">
            <a:avLst/>
          </a:prstGeom>
          <a:noFill/>
        </p:spPr>
        <p:txBody>
          <a:bodyPr wrap="square" rtlCol="0" anchor="ctr" anchorCtr="0">
            <a:spAutoFit/>
          </a:bodyPr>
          <a:lstStyle/>
          <a:p>
            <a:pPr lvl="0" algn="l" fontAlgn="ctr">
              <a:lnSpc>
                <a:spcPct val="150000"/>
              </a:lnSpc>
            </a:pPr>
            <a:endParaRPr lang="en-US" altLang="zh-CN" sz="1000">
              <a:solidFill>
                <a:schemeClr val="tx2">
                  <a:alpha val="50000"/>
                </a:schemeClr>
              </a:solidFill>
              <a:latin typeface="Open Sans" panose="020B0606030504020204" charset="0"/>
              <a:ea typeface="Open Sans" panose="020B0606030504020204" charset="0"/>
              <a:cs typeface="Open Sans" panose="020B0606030504020204" charset="0"/>
              <a:sym typeface="+mn-ea"/>
            </a:endParaRPr>
          </a:p>
        </p:txBody>
      </p:sp>
      <p:cxnSp>
        <p:nvCxnSpPr>
          <p:cNvPr id="20" name="直接连接符 19"/>
          <p:cNvCxnSpPr/>
          <p:nvPr>
            <p:custDataLst>
              <p:tags r:id="rId2"/>
            </p:custDataLst>
          </p:nvPr>
        </p:nvCxnSpPr>
        <p:spPr>
          <a:xfrm>
            <a:off x="11546205" y="6463030"/>
            <a:ext cx="30607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3"/>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4"/>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custDataLst>
              <p:tags r:id="rId5"/>
            </p:custDataLst>
          </p:nvPr>
        </p:nvSpPr>
        <p:spPr>
          <a:xfrm>
            <a:off x="10763250" y="6228080"/>
            <a:ext cx="1186180" cy="275590"/>
          </a:xfrm>
          <a:prstGeom prst="rect">
            <a:avLst/>
          </a:prstGeom>
          <a:noFill/>
        </p:spPr>
        <p:txBody>
          <a:bodyPr wrap="square" rtlCol="0">
            <a:spAutoFit/>
          </a:bodyPr>
          <a:lstStyle/>
          <a:p>
            <a:pPr algn="r"/>
            <a:r>
              <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rPr>
              <a:t>Next</a:t>
            </a:r>
            <a:endPar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endParaRPr>
          </a:p>
        </p:txBody>
      </p:sp>
      <p:grpSp>
        <p:nvGrpSpPr>
          <p:cNvPr id="26" name="组合 25"/>
          <p:cNvGrpSpPr/>
          <p:nvPr/>
        </p:nvGrpSpPr>
        <p:grpSpPr>
          <a:xfrm>
            <a:off x="344170" y="6318250"/>
            <a:ext cx="459740" cy="104140"/>
            <a:chOff x="542" y="9950"/>
            <a:chExt cx="724" cy="164"/>
          </a:xfrm>
        </p:grpSpPr>
        <p:sp>
          <p:nvSpPr>
            <p:cNvPr id="4" name="椭圆 3"/>
            <p:cNvSpPr/>
            <p:nvPr>
              <p:custDataLst>
                <p:tags r:id="rId6"/>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5" name="椭圆 4"/>
            <p:cNvSpPr/>
            <p:nvPr>
              <p:custDataLst>
                <p:tags r:id="rId7"/>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6" name="椭圆 5"/>
            <p:cNvSpPr/>
            <p:nvPr>
              <p:custDataLst>
                <p:tags r:id="rId8"/>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7" name="Title 6"/>
          <p:cNvSpPr>
            <a:spLocks noGrp="1"/>
          </p:cNvSpPr>
          <p:nvPr>
            <p:ph type="title"/>
          </p:nvPr>
        </p:nvSpPr>
        <p:spPr>
          <a:xfrm>
            <a:off x="1198880" y="914400"/>
            <a:ext cx="9799320" cy="469900"/>
          </a:xfrm>
        </p:spPr>
        <p:txBody>
          <a:bodyPr>
            <a:noAutofit/>
          </a:bodyPr>
          <a:lstStyle/>
          <a:p>
            <a:pPr algn="l"/>
            <a:r>
              <a:rPr lang="en-IN" alt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ADVANTAGES</a:t>
            </a:r>
            <a:r>
              <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endPar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8" name="Text Box 7"/>
          <p:cNvSpPr txBox="1"/>
          <p:nvPr/>
        </p:nvSpPr>
        <p:spPr>
          <a:xfrm>
            <a:off x="6005195" y="1597660"/>
            <a:ext cx="4064000" cy="368300"/>
          </a:xfrm>
          <a:prstGeom prst="rect">
            <a:avLst/>
          </a:prstGeom>
          <a:noFill/>
        </p:spPr>
        <p:txBody>
          <a:bodyPr wrap="square" rtlCol="0">
            <a:spAutoFit/>
          </a:bodyPr>
          <a:lstStyle/>
          <a:p>
            <a:endParaRPr lang="en-US"/>
          </a:p>
        </p:txBody>
      </p:sp>
      <p:sp>
        <p:nvSpPr>
          <p:cNvPr id="9" name="Text Box 8"/>
          <p:cNvSpPr txBox="1"/>
          <p:nvPr/>
        </p:nvSpPr>
        <p:spPr>
          <a:xfrm>
            <a:off x="891540" y="1876425"/>
            <a:ext cx="10574020" cy="3866515"/>
          </a:xfrm>
          <a:prstGeom prst="rect">
            <a:avLst/>
          </a:prstGeom>
          <a:noFill/>
        </p:spPr>
        <p:txBody>
          <a:bodyPr wrap="square" rtlCol="0">
            <a:noAutofit/>
          </a:bodyPr>
          <a:lstStyle/>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Automatic Operation:</a:t>
            </a:r>
            <a:r>
              <a:rPr lang="en-US" sz="2000">
                <a:latin typeface="Times New Roman" panose="02020603050405020304" charset="0"/>
                <a:cs typeface="Times New Roman" panose="02020603050405020304" charset="0"/>
              </a:rPr>
              <a:t> Eliminates the need for manual control of water pumps.</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Water Conservation:</a:t>
            </a:r>
            <a:r>
              <a:rPr lang="en-US" sz="2000">
                <a:latin typeface="Times New Roman" panose="02020603050405020304" charset="0"/>
                <a:cs typeface="Times New Roman" panose="02020603050405020304" charset="0"/>
              </a:rPr>
              <a:t> Prevents overflow and water wastage.</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Energy Efficiency:</a:t>
            </a:r>
            <a:r>
              <a:rPr lang="en-US" sz="2000">
                <a:latin typeface="Times New Roman" panose="02020603050405020304" charset="0"/>
                <a:cs typeface="Times New Roman" panose="02020603050405020304" charset="0"/>
              </a:rPr>
              <a:t> Reduces energy consumption by running the pump only when</a:t>
            </a:r>
            <a:r>
              <a:rPr lang="en-IN" altLang="en-US" sz="2000">
                <a:latin typeface="Times New Roman" panose="02020603050405020304" charset="0"/>
                <a:cs typeface="Times New Roman" panose="02020603050405020304" charset="0"/>
              </a:rPr>
              <a:t> </a:t>
            </a:r>
            <a:r>
              <a:rPr lang="en-US" sz="2000">
                <a:latin typeface="Times New Roman" panose="02020603050405020304" charset="0"/>
                <a:cs typeface="Times New Roman" panose="02020603050405020304" charset="0"/>
              </a:rPr>
              <a:t>necessary.</a:t>
            </a: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Pump Protection:</a:t>
            </a:r>
            <a:r>
              <a:rPr lang="en-US" sz="2000">
                <a:latin typeface="Times New Roman" panose="02020603050405020304" charset="0"/>
                <a:cs typeface="Times New Roman" panose="02020603050405020304" charset="0"/>
              </a:rPr>
              <a:t> Avoids dry running, extending the pump's lifespan.</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Low Cost:</a:t>
            </a:r>
            <a:r>
              <a:rPr lang="en-US" sz="2000">
                <a:latin typeface="Times New Roman" panose="02020603050405020304" charset="0"/>
                <a:cs typeface="Times New Roman" panose="02020603050405020304" charset="0"/>
              </a:rPr>
              <a:t> Simple and affordable circuit design with readily available components.</a:t>
            </a:r>
            <a:endParaRPr lang="en-US" sz="2000">
              <a:latin typeface="Times New Roman" panose="02020603050405020304" charset="0"/>
              <a:cs typeface="Times New Roman" panose="02020603050405020304" charset="0"/>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31462" cy="2554545"/>
          </a:xfrm>
          <a:prstGeom prst="rect">
            <a:avLst/>
          </a:prstGeom>
          <a:noFill/>
        </p:spPr>
        <p:txBody>
          <a:bodyPr wrap="none" rtlCol="0">
            <a:spAutoFit/>
          </a:bodyPr>
          <a:lstStyle/>
          <a:p>
            <a:pPr algn="l"/>
            <a:r>
              <a:rPr lang="en-US" altLang="zh-CN" sz="16000" dirty="0">
                <a:solidFill>
                  <a:schemeClr val="tx2">
                    <a:alpha val="5000"/>
                  </a:schemeClr>
                </a:solidFill>
                <a:latin typeface="Open Sans" panose="020B0606030504020204" charset="0"/>
                <a:ea typeface="Open Sans" panose="020B0606030504020204" charset="0"/>
                <a:cs typeface="Open Sans" panose="020B0606030504020204" charset="0"/>
              </a:rPr>
              <a:t>0</a:t>
            </a:r>
            <a:r>
              <a:rPr lang="en-IN" altLang="zh-CN" sz="16000" dirty="0">
                <a:solidFill>
                  <a:schemeClr val="tx2">
                    <a:alpha val="5000"/>
                  </a:schemeClr>
                </a:solidFill>
                <a:latin typeface="Open Sans" panose="020B0606030504020204" charset="0"/>
                <a:ea typeface="Open Sans" panose="020B0606030504020204" charset="0"/>
                <a:cs typeface="Open Sans" panose="020B0606030504020204" charset="0"/>
              </a:rPr>
              <a:t>7</a:t>
            </a:r>
            <a:endParaRPr lang="en-IN" altLang="en-US" sz="16000" dirty="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09320" y="3515360"/>
            <a:ext cx="6506210" cy="909955"/>
          </a:xfrm>
          <a:prstGeom prst="rect">
            <a:avLst/>
          </a:prstGeom>
          <a:noFill/>
        </p:spPr>
        <p:txBody>
          <a:bodyPr wrap="square" rtlCol="0" anchor="ctr" anchorCtr="0">
            <a:noAutofit/>
          </a:bodyPr>
          <a:lstStyle/>
          <a:p>
            <a:pPr fontAlgn="ctr">
              <a:lnSpc>
                <a:spcPct val="100000"/>
              </a:lnSpc>
            </a:pPr>
            <a:r>
              <a:rPr lang="en-IN" altLang="en-US"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IMPACT</a:t>
            </a:r>
            <a:endParaRPr lang="en-IN" altLang="en-US"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a:t>
            </a:r>
            <a:r>
              <a:rPr lang="en-IN"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7</a:t>
            </a:r>
            <a:endParaRPr lang="en-IN" altLang="en-US"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4"/>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5"/>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6"/>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7"/>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8"/>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9"/>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0"/>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1"/>
          <a:srcRect l="-619" t="13606" r="619" b="29274"/>
          <a:stretch>
            <a:fillRect/>
          </a:stretch>
        </p:blipFill>
        <p:spPr>
          <a:xfrm>
            <a:off x="3978275" y="5012055"/>
            <a:ext cx="1539240" cy="1319530"/>
          </a:xfrm>
          <a:prstGeom prst="rect">
            <a:avLst/>
          </a:prstGeom>
        </p:spPr>
      </p:pic>
    </p:spTree>
    <p:custDataLst>
      <p:tags r:id="rId1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873625" y="2233295"/>
            <a:ext cx="7080885" cy="1198880"/>
          </a:xfrm>
          <a:prstGeom prst="rect">
            <a:avLst/>
          </a:prstGeom>
          <a:noFill/>
        </p:spPr>
        <p:txBody>
          <a:bodyPr wrap="square" rtlCol="0" anchor="ctr" anchorCtr="0">
            <a:spAutoFit/>
          </a:bodyPr>
          <a:lstStyle/>
          <a:p>
            <a:pPr algn="l" fontAlgn="ctr">
              <a:lnSpc>
                <a:spcPct val="150000"/>
              </a:lnSpc>
            </a:pPr>
            <a:endParaRPr lang="zh-CN" altLang="en-US" sz="4800" b="1">
              <a:solidFill>
                <a:schemeClr val="accent1"/>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custDataLst>
              <p:tags r:id="rId1"/>
            </p:custDataLst>
          </p:nvPr>
        </p:nvSpPr>
        <p:spPr>
          <a:xfrm>
            <a:off x="4949825" y="3870961"/>
            <a:ext cx="3949065" cy="321945"/>
          </a:xfrm>
          <a:prstGeom prst="rect">
            <a:avLst/>
          </a:prstGeom>
          <a:noFill/>
        </p:spPr>
        <p:txBody>
          <a:bodyPr wrap="square" rtlCol="0" anchor="ctr" anchorCtr="0">
            <a:spAutoFit/>
          </a:bodyPr>
          <a:lstStyle/>
          <a:p>
            <a:pPr lvl="0" algn="l" fontAlgn="ctr">
              <a:lnSpc>
                <a:spcPct val="150000"/>
              </a:lnSpc>
            </a:pPr>
            <a:endParaRPr lang="en-US" altLang="zh-CN" sz="1000">
              <a:solidFill>
                <a:schemeClr val="tx2">
                  <a:alpha val="50000"/>
                </a:schemeClr>
              </a:solidFill>
              <a:latin typeface="Open Sans" panose="020B0606030504020204" charset="0"/>
              <a:ea typeface="Open Sans" panose="020B0606030504020204" charset="0"/>
              <a:cs typeface="Open Sans" panose="020B0606030504020204" charset="0"/>
              <a:sym typeface="+mn-ea"/>
            </a:endParaRPr>
          </a:p>
        </p:txBody>
      </p:sp>
      <p:cxnSp>
        <p:nvCxnSpPr>
          <p:cNvPr id="20" name="直接连接符 19"/>
          <p:cNvCxnSpPr/>
          <p:nvPr>
            <p:custDataLst>
              <p:tags r:id="rId2"/>
            </p:custDataLst>
          </p:nvPr>
        </p:nvCxnSpPr>
        <p:spPr>
          <a:xfrm>
            <a:off x="11546205" y="6463030"/>
            <a:ext cx="30607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3"/>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4"/>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custDataLst>
              <p:tags r:id="rId5"/>
            </p:custDataLst>
          </p:nvPr>
        </p:nvSpPr>
        <p:spPr>
          <a:xfrm>
            <a:off x="10763250" y="6228080"/>
            <a:ext cx="1186180" cy="275590"/>
          </a:xfrm>
          <a:prstGeom prst="rect">
            <a:avLst/>
          </a:prstGeom>
          <a:noFill/>
        </p:spPr>
        <p:txBody>
          <a:bodyPr wrap="square" rtlCol="0">
            <a:spAutoFit/>
          </a:bodyPr>
          <a:lstStyle/>
          <a:p>
            <a:pPr algn="r"/>
            <a:r>
              <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rPr>
              <a:t>Next</a:t>
            </a:r>
            <a:endPar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endParaRPr>
          </a:p>
        </p:txBody>
      </p:sp>
      <p:grpSp>
        <p:nvGrpSpPr>
          <p:cNvPr id="26" name="组合 25"/>
          <p:cNvGrpSpPr/>
          <p:nvPr/>
        </p:nvGrpSpPr>
        <p:grpSpPr>
          <a:xfrm>
            <a:off x="344170" y="6318250"/>
            <a:ext cx="459740" cy="104140"/>
            <a:chOff x="542" y="9950"/>
            <a:chExt cx="724" cy="164"/>
          </a:xfrm>
        </p:grpSpPr>
        <p:sp>
          <p:nvSpPr>
            <p:cNvPr id="4" name="椭圆 3"/>
            <p:cNvSpPr/>
            <p:nvPr>
              <p:custDataLst>
                <p:tags r:id="rId6"/>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5" name="椭圆 4"/>
            <p:cNvSpPr/>
            <p:nvPr>
              <p:custDataLst>
                <p:tags r:id="rId7"/>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6" name="椭圆 5"/>
            <p:cNvSpPr/>
            <p:nvPr>
              <p:custDataLst>
                <p:tags r:id="rId8"/>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7" name="Title 6"/>
          <p:cNvSpPr>
            <a:spLocks noGrp="1"/>
          </p:cNvSpPr>
          <p:nvPr>
            <p:ph type="title"/>
          </p:nvPr>
        </p:nvSpPr>
        <p:spPr>
          <a:xfrm>
            <a:off x="1198880" y="611505"/>
            <a:ext cx="9799320" cy="772795"/>
          </a:xfrm>
        </p:spPr>
        <p:txBody>
          <a:bodyPr>
            <a:noAutofit/>
          </a:bodyPr>
          <a:lstStyle/>
          <a:p>
            <a:pPr algn="l"/>
            <a:r>
              <a:rPr lang="en-IN" alt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IMPACTS</a:t>
            </a:r>
            <a:r>
              <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endPar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8" name="Text Box 7"/>
          <p:cNvSpPr txBox="1"/>
          <p:nvPr/>
        </p:nvSpPr>
        <p:spPr>
          <a:xfrm>
            <a:off x="6005195" y="1597660"/>
            <a:ext cx="4064000" cy="368300"/>
          </a:xfrm>
          <a:prstGeom prst="rect">
            <a:avLst/>
          </a:prstGeom>
          <a:noFill/>
        </p:spPr>
        <p:txBody>
          <a:bodyPr wrap="square" rtlCol="0">
            <a:spAutoFit/>
          </a:bodyPr>
          <a:lstStyle/>
          <a:p>
            <a:endParaRPr lang="en-US"/>
          </a:p>
        </p:txBody>
      </p:sp>
      <p:sp>
        <p:nvSpPr>
          <p:cNvPr id="9" name="Text Box 8"/>
          <p:cNvSpPr txBox="1"/>
          <p:nvPr/>
        </p:nvSpPr>
        <p:spPr>
          <a:xfrm>
            <a:off x="891540" y="1492885"/>
            <a:ext cx="10574020" cy="4358640"/>
          </a:xfrm>
          <a:prstGeom prst="rect">
            <a:avLst/>
          </a:prstGeom>
          <a:noFill/>
        </p:spPr>
        <p:txBody>
          <a:bodyPr wrap="square" rtlCol="0">
            <a:noAutofit/>
          </a:bodyPr>
          <a:lstStyle/>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Residential Water Tanks:</a:t>
            </a:r>
            <a:r>
              <a:rPr lang="en-US" sz="2000">
                <a:latin typeface="Times New Roman" panose="02020603050405020304" charset="0"/>
                <a:cs typeface="Times New Roman" panose="02020603050405020304" charset="0"/>
              </a:rPr>
              <a:t> Automates water pump operation in households, ensuring consistent water levels.</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Agriculture: </a:t>
            </a:r>
            <a:r>
              <a:rPr lang="en-US" sz="2000">
                <a:latin typeface="Times New Roman" panose="02020603050405020304" charset="0"/>
                <a:cs typeface="Times New Roman" panose="02020603050405020304" charset="0"/>
              </a:rPr>
              <a:t>Manages irrigation systems by controlling water levels in storage tanks.</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Industrial Water Management:</a:t>
            </a:r>
            <a:r>
              <a:rPr lang="en-US" sz="2000">
                <a:latin typeface="Times New Roman" panose="02020603050405020304" charset="0"/>
                <a:cs typeface="Times New Roman" panose="02020603050405020304" charset="0"/>
              </a:rPr>
              <a:t> Used in factories for automated water refilling and drainage systems.</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Commercial Buildings:</a:t>
            </a:r>
            <a:r>
              <a:rPr lang="en-US" sz="2000">
                <a:latin typeface="Times New Roman" panose="02020603050405020304" charset="0"/>
                <a:cs typeface="Times New Roman" panose="02020603050405020304" charset="0"/>
              </a:rPr>
              <a:t> Maintains water supply in overhead and underground tanks without manual intervention.</a:t>
            </a:r>
            <a:endParaRPr lang="en-US" sz="2000">
              <a:latin typeface="Times New Roman" panose="02020603050405020304" charset="0"/>
              <a:cs typeface="Times New Roman" panose="02020603050405020304" charset="0"/>
            </a:endParaRPr>
          </a:p>
          <a:p>
            <a:pPr indent="0">
              <a:buFont typeface="Arial" panose="020B0604020202020204" pitchFamily="34" charset="0"/>
              <a:buNone/>
            </a:pPr>
            <a:endParaRPr lang="en-US" sz="2000">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sz="2000" b="1">
                <a:latin typeface="Times New Roman" panose="02020603050405020304" charset="0"/>
                <a:cs typeface="Times New Roman" panose="02020603050405020304" charset="0"/>
              </a:rPr>
              <a:t>Flood Prevention:</a:t>
            </a:r>
            <a:r>
              <a:rPr lang="en-US" sz="2000">
                <a:latin typeface="Times New Roman" panose="02020603050405020304" charset="0"/>
                <a:cs typeface="Times New Roman" panose="02020603050405020304" charset="0"/>
              </a:rPr>
              <a:t> Helps regulate water levels in basements or low-lying areas to prevent flooding.</a:t>
            </a:r>
            <a:endParaRPr lang="en-US" sz="2000">
              <a:latin typeface="Times New Roman" panose="02020603050405020304" charset="0"/>
              <a:cs typeface="Times New Roman" panose="02020603050405020304" charset="0"/>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31462" cy="2554545"/>
          </a:xfrm>
          <a:prstGeom prst="rect">
            <a:avLst/>
          </a:prstGeom>
          <a:noFill/>
        </p:spPr>
        <p:txBody>
          <a:bodyPr wrap="none" rtlCol="0">
            <a:spAutoFit/>
          </a:bodyPr>
          <a:lstStyle/>
          <a:p>
            <a:pPr algn="l"/>
            <a:r>
              <a:rPr lang="en-US" altLang="zh-CN" sz="16000" dirty="0">
                <a:solidFill>
                  <a:schemeClr val="tx2">
                    <a:alpha val="5000"/>
                  </a:schemeClr>
                </a:solidFill>
                <a:latin typeface="Open Sans" panose="020B0606030504020204" charset="0"/>
                <a:ea typeface="Open Sans" panose="020B0606030504020204" charset="0"/>
                <a:cs typeface="Open Sans" panose="020B0606030504020204" charset="0"/>
              </a:rPr>
              <a:t>0</a:t>
            </a:r>
            <a:r>
              <a:rPr lang="en-IN" altLang="zh-CN" sz="16000" dirty="0">
                <a:solidFill>
                  <a:schemeClr val="tx2">
                    <a:alpha val="5000"/>
                  </a:schemeClr>
                </a:solidFill>
                <a:latin typeface="Open Sans" panose="020B0606030504020204" charset="0"/>
                <a:ea typeface="Open Sans" panose="020B0606030504020204" charset="0"/>
                <a:cs typeface="Open Sans" panose="020B0606030504020204" charset="0"/>
              </a:rPr>
              <a:t>8</a:t>
            </a:r>
            <a:endParaRPr lang="en-IN" altLang="en-US" sz="16000" dirty="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09320" y="3515360"/>
            <a:ext cx="6506210" cy="909955"/>
          </a:xfrm>
          <a:prstGeom prst="rect">
            <a:avLst/>
          </a:prstGeom>
          <a:noFill/>
        </p:spPr>
        <p:txBody>
          <a:bodyPr wrap="square" rtlCol="0" anchor="ctr" anchorCtr="0">
            <a:noAutofit/>
          </a:bodyPr>
          <a:lstStyle/>
          <a:p>
            <a:pPr fontAlgn="ctr">
              <a:lnSpc>
                <a:spcPct val="100000"/>
              </a:lnSpc>
            </a:pPr>
            <a:r>
              <a:rPr lang="en-IN" altLang="en-US"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CONCLUSION</a:t>
            </a:r>
            <a:endParaRPr lang="en-IN" altLang="en-US" sz="44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IN" altLang="en-US"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08</a:t>
            </a:r>
            <a:endParaRPr lang="en-IN" altLang="en-US"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4"/>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5"/>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6"/>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7"/>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8"/>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9"/>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0"/>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1"/>
          <a:srcRect l="-619" t="13606" r="619" b="29274"/>
          <a:stretch>
            <a:fillRect/>
          </a:stretch>
        </p:blipFill>
        <p:spPr>
          <a:xfrm>
            <a:off x="3978275" y="5012055"/>
            <a:ext cx="1539240" cy="1319530"/>
          </a:xfrm>
          <a:prstGeom prst="rect">
            <a:avLst/>
          </a:prstGeom>
        </p:spPr>
      </p:pic>
    </p:spTree>
    <p:custDataLst>
      <p:tags r:id="rId1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873625" y="2233295"/>
            <a:ext cx="7080885" cy="1198880"/>
          </a:xfrm>
          <a:prstGeom prst="rect">
            <a:avLst/>
          </a:prstGeom>
          <a:noFill/>
        </p:spPr>
        <p:txBody>
          <a:bodyPr wrap="square" rtlCol="0" anchor="ctr" anchorCtr="0">
            <a:spAutoFit/>
          </a:bodyPr>
          <a:lstStyle/>
          <a:p>
            <a:pPr algn="l" fontAlgn="ctr">
              <a:lnSpc>
                <a:spcPct val="150000"/>
              </a:lnSpc>
            </a:pPr>
            <a:endParaRPr lang="zh-CN" altLang="en-US" sz="4800" b="1">
              <a:solidFill>
                <a:schemeClr val="accent1"/>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custDataLst>
              <p:tags r:id="rId1"/>
            </p:custDataLst>
          </p:nvPr>
        </p:nvSpPr>
        <p:spPr>
          <a:xfrm>
            <a:off x="4949825" y="3870961"/>
            <a:ext cx="3949065" cy="321945"/>
          </a:xfrm>
          <a:prstGeom prst="rect">
            <a:avLst/>
          </a:prstGeom>
          <a:noFill/>
        </p:spPr>
        <p:txBody>
          <a:bodyPr wrap="square" rtlCol="0" anchor="ctr" anchorCtr="0">
            <a:spAutoFit/>
          </a:bodyPr>
          <a:lstStyle/>
          <a:p>
            <a:pPr lvl="0" algn="l" fontAlgn="ctr">
              <a:lnSpc>
                <a:spcPct val="150000"/>
              </a:lnSpc>
            </a:pPr>
            <a:endParaRPr lang="en-US" altLang="zh-CN" sz="1000">
              <a:solidFill>
                <a:schemeClr val="tx2">
                  <a:alpha val="50000"/>
                </a:schemeClr>
              </a:solidFill>
              <a:latin typeface="Open Sans" panose="020B0606030504020204" charset="0"/>
              <a:ea typeface="Open Sans" panose="020B0606030504020204" charset="0"/>
              <a:cs typeface="Open Sans" panose="020B0606030504020204" charset="0"/>
              <a:sym typeface="+mn-ea"/>
            </a:endParaRPr>
          </a:p>
        </p:txBody>
      </p:sp>
      <p:cxnSp>
        <p:nvCxnSpPr>
          <p:cNvPr id="20" name="直接连接符 19"/>
          <p:cNvCxnSpPr/>
          <p:nvPr>
            <p:custDataLst>
              <p:tags r:id="rId2"/>
            </p:custDataLst>
          </p:nvPr>
        </p:nvCxnSpPr>
        <p:spPr>
          <a:xfrm>
            <a:off x="11546205" y="6463030"/>
            <a:ext cx="30607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3"/>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4"/>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custDataLst>
              <p:tags r:id="rId5"/>
            </p:custDataLst>
          </p:nvPr>
        </p:nvSpPr>
        <p:spPr>
          <a:xfrm>
            <a:off x="10763250" y="6228080"/>
            <a:ext cx="1186180" cy="275590"/>
          </a:xfrm>
          <a:prstGeom prst="rect">
            <a:avLst/>
          </a:prstGeom>
          <a:noFill/>
        </p:spPr>
        <p:txBody>
          <a:bodyPr wrap="square" rtlCol="0">
            <a:spAutoFit/>
          </a:bodyPr>
          <a:lstStyle/>
          <a:p>
            <a:pPr algn="r"/>
            <a:r>
              <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rPr>
              <a:t>Next</a:t>
            </a:r>
            <a:endPar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endParaRPr>
          </a:p>
        </p:txBody>
      </p:sp>
      <p:grpSp>
        <p:nvGrpSpPr>
          <p:cNvPr id="26" name="组合 25"/>
          <p:cNvGrpSpPr/>
          <p:nvPr/>
        </p:nvGrpSpPr>
        <p:grpSpPr>
          <a:xfrm>
            <a:off x="344170" y="6318250"/>
            <a:ext cx="459740" cy="104140"/>
            <a:chOff x="542" y="9950"/>
            <a:chExt cx="724" cy="164"/>
          </a:xfrm>
        </p:grpSpPr>
        <p:sp>
          <p:nvSpPr>
            <p:cNvPr id="4" name="椭圆 3"/>
            <p:cNvSpPr/>
            <p:nvPr>
              <p:custDataLst>
                <p:tags r:id="rId6"/>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5" name="椭圆 4"/>
            <p:cNvSpPr/>
            <p:nvPr>
              <p:custDataLst>
                <p:tags r:id="rId7"/>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6" name="椭圆 5"/>
            <p:cNvSpPr/>
            <p:nvPr>
              <p:custDataLst>
                <p:tags r:id="rId8"/>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7" name="Title 6"/>
          <p:cNvSpPr>
            <a:spLocks noGrp="1"/>
          </p:cNvSpPr>
          <p:nvPr>
            <p:ph type="title"/>
          </p:nvPr>
        </p:nvSpPr>
        <p:spPr>
          <a:xfrm>
            <a:off x="998220" y="611505"/>
            <a:ext cx="9999980" cy="772795"/>
          </a:xfrm>
        </p:spPr>
        <p:txBody>
          <a:bodyPr>
            <a:noAutofit/>
          </a:bodyPr>
          <a:lstStyle/>
          <a:p>
            <a:pPr algn="l"/>
            <a:r>
              <a:rPr lang="en-IN" alt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CONCLUSION</a:t>
            </a:r>
            <a:r>
              <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endParaRPr lang="en-US" sz="4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8" name="Text Box 7"/>
          <p:cNvSpPr txBox="1"/>
          <p:nvPr/>
        </p:nvSpPr>
        <p:spPr>
          <a:xfrm>
            <a:off x="6005195" y="1597660"/>
            <a:ext cx="4064000" cy="368300"/>
          </a:xfrm>
          <a:prstGeom prst="rect">
            <a:avLst/>
          </a:prstGeom>
          <a:noFill/>
        </p:spPr>
        <p:txBody>
          <a:bodyPr wrap="square" rtlCol="0">
            <a:spAutoFit/>
          </a:bodyPr>
          <a:lstStyle/>
          <a:p>
            <a:endParaRPr lang="en-US"/>
          </a:p>
        </p:txBody>
      </p:sp>
      <p:sp>
        <p:nvSpPr>
          <p:cNvPr id="9" name="Text Box 8"/>
          <p:cNvSpPr txBox="1"/>
          <p:nvPr/>
        </p:nvSpPr>
        <p:spPr>
          <a:xfrm>
            <a:off x="891540" y="1877695"/>
            <a:ext cx="10574020" cy="2315210"/>
          </a:xfrm>
          <a:prstGeom prst="rect">
            <a:avLst/>
          </a:prstGeom>
          <a:noFill/>
        </p:spPr>
        <p:txBody>
          <a:bodyPr wrap="square" rtlCol="0">
            <a:noAutofit/>
          </a:bodyPr>
          <a:lstStyle/>
          <a:p>
            <a:pPr indent="0">
              <a:buFont typeface="Arial" panose="020B0604020202020204" pitchFamily="34" charset="0"/>
              <a:buNone/>
            </a:pPr>
            <a:r>
              <a:rPr lang="en-US" sz="2100">
                <a:latin typeface="Times New Roman" panose="02020603050405020304" charset="0"/>
                <a:cs typeface="Times New Roman" panose="02020603050405020304" charset="0"/>
              </a:rPr>
              <a:t>The automatic water level controller offers an efficient and cost-effective solution for managing water levels in tanks. By automating the pump operation, it conserves water, reduces energy consumption, and eliminates the need for manual intervention. The system ensures optimal water usage and protection for the pump, making it suitable for a wide range of applications in residential, agricultural, and industrial settings. With potential for further enhancements, such as IoT integration and additional monitoring features, this system provides a reliable foundation for smart water management.</a:t>
            </a:r>
            <a:endParaRPr lang="en-US" sz="2100">
              <a:latin typeface="Times New Roman" panose="02020603050405020304" charset="0"/>
              <a:cs typeface="Times New Roman" panose="02020603050405020304" charset="0"/>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VCG41N1257862669"/>
          <p:cNvPicPr>
            <a:picLocks noChangeAspect="1"/>
          </p:cNvPicPr>
          <p:nvPr/>
        </p:nvPicPr>
        <p:blipFill>
          <a:blip r:embed="rId1"/>
          <a:srcRect l="36582" r="27002" b="12509"/>
          <a:stretch>
            <a:fillRect/>
          </a:stretch>
        </p:blipFill>
        <p:spPr>
          <a:xfrm>
            <a:off x="-37465" y="-18415"/>
            <a:ext cx="4465955" cy="6040120"/>
          </a:xfrm>
          <a:prstGeom prst="rect">
            <a:avLst/>
          </a:prstGeom>
        </p:spPr>
      </p:pic>
      <p:sp>
        <p:nvSpPr>
          <p:cNvPr id="10" name="矩形 9"/>
          <p:cNvSpPr/>
          <p:nvPr>
            <p:custDataLst>
              <p:tags r:id="rId2"/>
            </p:custDataLst>
          </p:nvPr>
        </p:nvSpPr>
        <p:spPr>
          <a:xfrm>
            <a:off x="2770505" y="4562475"/>
            <a:ext cx="3324860" cy="145732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solidFill>
                <a:schemeClr val="lt1"/>
              </a:solidFill>
              <a:cs typeface="Open Sans" panose="020B0606030504020204" charset="0"/>
            </a:endParaRPr>
          </a:p>
        </p:txBody>
      </p:sp>
      <p:sp>
        <p:nvSpPr>
          <p:cNvPr id="14" name="文本框 13"/>
          <p:cNvSpPr txBox="1"/>
          <p:nvPr/>
        </p:nvSpPr>
        <p:spPr>
          <a:xfrm>
            <a:off x="4873625" y="2233295"/>
            <a:ext cx="7080885" cy="1198880"/>
          </a:xfrm>
          <a:prstGeom prst="rect">
            <a:avLst/>
          </a:prstGeom>
          <a:noFill/>
        </p:spPr>
        <p:txBody>
          <a:bodyPr wrap="square" rtlCol="0" anchor="ctr" anchorCtr="0">
            <a:spAutoFit/>
          </a:bodyPr>
          <a:lstStyle/>
          <a:p>
            <a:pPr algn="l" fontAlgn="ctr">
              <a:lnSpc>
                <a:spcPct val="150000"/>
              </a:lnSpc>
            </a:pPr>
            <a:r>
              <a:rPr lang="zh-CN" altLang="en-US" sz="4800" b="1">
                <a:solidFill>
                  <a:schemeClr val="accent1"/>
                </a:solidFill>
                <a:latin typeface="Open Sans" panose="020B0606030504020204" charset="0"/>
                <a:ea typeface="Open Sans" panose="020B0606030504020204" charset="0"/>
                <a:cs typeface="Open Sans" panose="020B0606030504020204" charset="0"/>
              </a:rPr>
              <a:t>THANK YOU</a:t>
            </a:r>
            <a:endParaRPr lang="zh-CN" altLang="en-US" sz="4800" b="1">
              <a:solidFill>
                <a:schemeClr val="accent1"/>
              </a:solidFill>
              <a:latin typeface="Open Sans" panose="020B0606030504020204" charset="0"/>
              <a:ea typeface="Open Sans" panose="020B0606030504020204" charset="0"/>
              <a:cs typeface="Open Sans" panose="020B0606030504020204" charset="0"/>
            </a:endParaRPr>
          </a:p>
        </p:txBody>
      </p:sp>
      <p:cxnSp>
        <p:nvCxnSpPr>
          <p:cNvPr id="20" name="直接连接符 19"/>
          <p:cNvCxnSpPr/>
          <p:nvPr>
            <p:custDataLst>
              <p:tags r:id="rId3"/>
            </p:custDataLst>
          </p:nvPr>
        </p:nvCxnSpPr>
        <p:spPr>
          <a:xfrm>
            <a:off x="11546205" y="6463030"/>
            <a:ext cx="30607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4"/>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5"/>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custDataLst>
              <p:tags r:id="rId6"/>
            </p:custDataLst>
          </p:nvPr>
        </p:nvSpPr>
        <p:spPr>
          <a:xfrm>
            <a:off x="10763250" y="6228080"/>
            <a:ext cx="1186180" cy="275590"/>
          </a:xfrm>
          <a:prstGeom prst="rect">
            <a:avLst/>
          </a:prstGeom>
          <a:noFill/>
        </p:spPr>
        <p:txBody>
          <a:bodyPr wrap="square" rtlCol="0">
            <a:spAutoFit/>
          </a:bodyPr>
          <a:lstStyle/>
          <a:p>
            <a:pPr algn="r"/>
            <a:r>
              <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rPr>
              <a:t>Next</a:t>
            </a:r>
            <a:endParaRPr lang="en-US" altLang="zh-CN" sz="1200">
              <a:solidFill>
                <a:schemeClr val="dk1">
                  <a:lumMod val="50000"/>
                  <a:lumOff val="50000"/>
                </a:schemeClr>
              </a:solidFill>
              <a:latin typeface="Open Sans" panose="020B0606030504020204" charset="0"/>
              <a:ea typeface="Open Sans" panose="020B0606030504020204" charset="0"/>
              <a:cs typeface="Open Sans" panose="020B0606030504020204" charset="0"/>
              <a:sym typeface="+mn-ea"/>
            </a:endParaRPr>
          </a:p>
        </p:txBody>
      </p:sp>
      <p:grpSp>
        <p:nvGrpSpPr>
          <p:cNvPr id="26" name="组合 25"/>
          <p:cNvGrpSpPr/>
          <p:nvPr/>
        </p:nvGrpSpPr>
        <p:grpSpPr>
          <a:xfrm>
            <a:off x="344170" y="6318250"/>
            <a:ext cx="459740" cy="104140"/>
            <a:chOff x="542" y="9950"/>
            <a:chExt cx="724" cy="164"/>
          </a:xfrm>
        </p:grpSpPr>
        <p:sp>
          <p:nvSpPr>
            <p:cNvPr id="4" name="椭圆 3"/>
            <p:cNvSpPr/>
            <p:nvPr>
              <p:custDataLst>
                <p:tags r:id="rId7"/>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5" name="椭圆 4"/>
            <p:cNvSpPr/>
            <p:nvPr>
              <p:custDataLst>
                <p:tags r:id="rId8"/>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6" name="椭圆 5"/>
            <p:cNvSpPr/>
            <p:nvPr>
              <p:custDataLst>
                <p:tags r:id="rId9"/>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grpSp>
        <p:nvGrpSpPr>
          <p:cNvPr id="46" name="组合 45"/>
          <p:cNvGrpSpPr/>
          <p:nvPr/>
        </p:nvGrpSpPr>
        <p:grpSpPr>
          <a:xfrm>
            <a:off x="5013325" y="2409190"/>
            <a:ext cx="6547485" cy="90170"/>
            <a:chOff x="7944" y="3854"/>
            <a:chExt cx="10311" cy="142"/>
          </a:xfrm>
        </p:grpSpPr>
        <p:cxnSp>
          <p:nvCxnSpPr>
            <p:cNvPr id="44" name="直接连接符 43"/>
            <p:cNvCxnSpPr/>
            <p:nvPr>
              <p:custDataLst>
                <p:tags r:id="rId10"/>
              </p:custDataLst>
            </p:nvPr>
          </p:nvCxnSpPr>
          <p:spPr>
            <a:xfrm>
              <a:off x="7950" y="3925"/>
              <a:ext cx="10305" cy="0"/>
            </a:xfrm>
            <a:prstGeom prst="line">
              <a:avLst/>
            </a:prstGeom>
            <a:ln w="1905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sp>
          <p:nvSpPr>
            <p:cNvPr id="45" name="矩形 44"/>
            <p:cNvSpPr/>
            <p:nvPr>
              <p:custDataLst>
                <p:tags r:id="rId11"/>
              </p:custDataLst>
            </p:nvPr>
          </p:nvSpPr>
          <p:spPr>
            <a:xfrm>
              <a:off x="7944" y="3854"/>
              <a:ext cx="3045" cy="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pic>
        <p:nvPicPr>
          <p:cNvPr id="16" name="图片 15" descr="VCG41N1191057849"/>
          <p:cNvPicPr>
            <a:picLocks noChangeAspect="1"/>
          </p:cNvPicPr>
          <p:nvPr/>
        </p:nvPicPr>
        <p:blipFill>
          <a:blip r:embed="rId12"/>
          <a:srcRect l="21560" t="22511" r="23145" b="2465"/>
          <a:stretch>
            <a:fillRect/>
          </a:stretch>
        </p:blipFill>
        <p:spPr>
          <a:xfrm>
            <a:off x="4428490" y="4562475"/>
            <a:ext cx="1666875" cy="1457325"/>
          </a:xfrm>
          <a:prstGeom prst="rect">
            <a:avLst/>
          </a:prstGeom>
        </p:spPr>
      </p:pic>
    </p:spTree>
    <p:custDataLst>
      <p:tags r:id="rId1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文本框 13"/>
          <p:cNvSpPr txBox="1"/>
          <p:nvPr>
            <p:custDataLst>
              <p:tags r:id="rId1"/>
            </p:custDataLst>
          </p:nvPr>
        </p:nvSpPr>
        <p:spPr>
          <a:xfrm rot="16200000">
            <a:off x="-193675" y="3075623"/>
            <a:ext cx="3809365" cy="829945"/>
          </a:xfrm>
          <a:prstGeom prst="rect">
            <a:avLst/>
          </a:prstGeom>
          <a:noFill/>
          <a:ln>
            <a:noFill/>
          </a:ln>
        </p:spPr>
        <p:txBody>
          <a:bodyPr wrap="square" rtlCol="0">
            <a:spAutoFit/>
          </a:bodyPr>
          <a:lstStyle/>
          <a:p>
            <a:pPr algn="ctr">
              <a:buClrTx/>
              <a:buSzTx/>
              <a:buFontTx/>
            </a:pPr>
            <a:r>
              <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sym typeface="+mn-ea"/>
              </a:rPr>
              <a:t>CONTENTS</a:t>
            </a:r>
            <a:endParaRPr lang="en-US" altLang="zh-CN" sz="4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sym typeface="+mn-ea"/>
            </a:endParaRPr>
          </a:p>
        </p:txBody>
      </p:sp>
      <p:sp>
        <p:nvSpPr>
          <p:cNvPr id="27" name="文本框 26"/>
          <p:cNvSpPr txBox="1"/>
          <p:nvPr/>
        </p:nvSpPr>
        <p:spPr>
          <a:xfrm>
            <a:off x="2981960" y="115506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01</a:t>
            </a:r>
            <a:endParaRPr lang="en-US" altLang="zh-CN"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47" name="组合 46"/>
          <p:cNvGrpSpPr/>
          <p:nvPr/>
        </p:nvGrpSpPr>
        <p:grpSpPr>
          <a:xfrm>
            <a:off x="3190875" y="1879600"/>
            <a:ext cx="2759710" cy="0"/>
            <a:chOff x="5033" y="3950"/>
            <a:chExt cx="4346" cy="0"/>
          </a:xfrm>
        </p:grpSpPr>
        <p:cxnSp>
          <p:nvCxnSpPr>
            <p:cNvPr id="33" name="直接连接符 32"/>
            <p:cNvCxnSpPr/>
            <p:nvPr>
              <p:custDataLst>
                <p:tags r:id="rId2"/>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52" name="文本框 51"/>
          <p:cNvSpPr txBox="1"/>
          <p:nvPr/>
        </p:nvSpPr>
        <p:spPr>
          <a:xfrm>
            <a:off x="2981960" y="218884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02</a:t>
            </a:r>
            <a:endParaRPr lang="en-US" altLang="zh-CN"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53" name="组合 52"/>
          <p:cNvGrpSpPr/>
          <p:nvPr/>
        </p:nvGrpSpPr>
        <p:grpSpPr>
          <a:xfrm>
            <a:off x="3190875" y="2913380"/>
            <a:ext cx="2759710" cy="0"/>
            <a:chOff x="5033" y="3950"/>
            <a:chExt cx="4346" cy="0"/>
          </a:xfrm>
        </p:grpSpPr>
        <p:cxnSp>
          <p:nvCxnSpPr>
            <p:cNvPr id="54" name="直接连接符 53"/>
            <p:cNvCxnSpPr/>
            <p:nvPr>
              <p:custDataLst>
                <p:tags r:id="rId3"/>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59" name="文本框 58"/>
          <p:cNvSpPr txBox="1"/>
          <p:nvPr/>
        </p:nvSpPr>
        <p:spPr>
          <a:xfrm>
            <a:off x="2981960" y="425640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04</a:t>
            </a:r>
            <a:endParaRPr lang="en-US" altLang="zh-CN"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60" name="组合 59"/>
          <p:cNvGrpSpPr/>
          <p:nvPr/>
        </p:nvGrpSpPr>
        <p:grpSpPr>
          <a:xfrm>
            <a:off x="3190875" y="4980940"/>
            <a:ext cx="2759710" cy="0"/>
            <a:chOff x="5033" y="3950"/>
            <a:chExt cx="4346" cy="0"/>
          </a:xfrm>
        </p:grpSpPr>
        <p:cxnSp>
          <p:nvCxnSpPr>
            <p:cNvPr id="61" name="直接连接符 60"/>
            <p:cNvCxnSpPr/>
            <p:nvPr>
              <p:custDataLst>
                <p:tags r:id="rId4"/>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2981960" y="322262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03</a:t>
            </a:r>
            <a:endParaRPr lang="en-US" altLang="zh-CN"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67" name="组合 66"/>
          <p:cNvGrpSpPr/>
          <p:nvPr/>
        </p:nvGrpSpPr>
        <p:grpSpPr>
          <a:xfrm>
            <a:off x="3190875" y="3947160"/>
            <a:ext cx="2759710" cy="0"/>
            <a:chOff x="5033" y="3950"/>
            <a:chExt cx="4346" cy="0"/>
          </a:xfrm>
        </p:grpSpPr>
        <p:cxnSp>
          <p:nvCxnSpPr>
            <p:cNvPr id="68" name="直接连接符 67"/>
            <p:cNvCxnSpPr/>
            <p:nvPr>
              <p:custDataLst>
                <p:tags r:id="rId5"/>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2981960" y="529018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05</a:t>
            </a:r>
            <a:endParaRPr lang="en-US" altLang="zh-CN"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74" name="组合 73"/>
          <p:cNvGrpSpPr/>
          <p:nvPr/>
        </p:nvGrpSpPr>
        <p:grpSpPr>
          <a:xfrm>
            <a:off x="3190875" y="6014720"/>
            <a:ext cx="2759710" cy="0"/>
            <a:chOff x="5033" y="3950"/>
            <a:chExt cx="4346" cy="0"/>
          </a:xfrm>
        </p:grpSpPr>
        <p:cxnSp>
          <p:nvCxnSpPr>
            <p:cNvPr id="75" name="直接连接符 74"/>
            <p:cNvCxnSpPr/>
            <p:nvPr>
              <p:custDataLst>
                <p:tags r:id="rId6"/>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4" name="Text Box 3"/>
          <p:cNvSpPr txBox="1"/>
          <p:nvPr/>
        </p:nvSpPr>
        <p:spPr>
          <a:xfrm>
            <a:off x="3922395" y="1373505"/>
            <a:ext cx="1539875" cy="450850"/>
          </a:xfrm>
          <a:prstGeom prst="rect">
            <a:avLst/>
          </a:prstGeom>
          <a:noFill/>
        </p:spPr>
        <p:txBody>
          <a:bodyPr wrap="square" rtlCol="0">
            <a:noAutofit/>
          </a:bodyPr>
          <a:lstStyle/>
          <a:p>
            <a:r>
              <a:rPr lang="en-US" altLang="en-IN" b="1">
                <a:solidFill>
                  <a:schemeClr val="accent1"/>
                </a:solidFill>
                <a:effectLst>
                  <a:outerShdw blurRad="38100" dist="25400" dir="5400000" algn="ctr" rotWithShape="0">
                    <a:srgbClr val="6E747A">
                      <a:alpha val="43000"/>
                    </a:srgbClr>
                  </a:outerShdw>
                </a:effectLst>
              </a:rPr>
              <a:t> </a:t>
            </a:r>
            <a:r>
              <a:rPr lang="en-IN" altLang="en-US" b="1">
                <a:solidFill>
                  <a:schemeClr val="accent1"/>
                </a:solidFill>
                <a:effectLst>
                  <a:outerShdw blurRad="38100" dist="25400" dir="5400000" algn="ctr" rotWithShape="0">
                    <a:srgbClr val="6E747A">
                      <a:alpha val="43000"/>
                    </a:srgbClr>
                  </a:outerShdw>
                </a:effectLst>
              </a:rPr>
              <a:t>ABSTRACT</a:t>
            </a:r>
            <a:endParaRPr lang="en-IN" altLang="en-US" b="1">
              <a:solidFill>
                <a:schemeClr val="accent1"/>
              </a:solidFill>
              <a:effectLst>
                <a:outerShdw blurRad="38100" dist="25400" dir="5400000" algn="ctr" rotWithShape="0">
                  <a:srgbClr val="6E747A">
                    <a:alpha val="43000"/>
                  </a:srgbClr>
                </a:outerShdw>
              </a:effectLst>
            </a:endParaRPr>
          </a:p>
        </p:txBody>
      </p:sp>
      <p:sp>
        <p:nvSpPr>
          <p:cNvPr id="8" name="Text Box 7"/>
          <p:cNvSpPr txBox="1"/>
          <p:nvPr/>
        </p:nvSpPr>
        <p:spPr>
          <a:xfrm>
            <a:off x="3930015" y="2402205"/>
            <a:ext cx="2097405" cy="435610"/>
          </a:xfrm>
          <a:prstGeom prst="rect">
            <a:avLst/>
          </a:prstGeom>
          <a:noFill/>
        </p:spPr>
        <p:txBody>
          <a:bodyPr wrap="square" rtlCol="0">
            <a:noAutofit/>
          </a:bodyPr>
          <a:lstStyle/>
          <a:p>
            <a:r>
              <a:rPr lang="en-US" altLang="en-IN" b="1">
                <a:solidFill>
                  <a:schemeClr val="accent1"/>
                </a:solidFill>
                <a:effectLst>
                  <a:outerShdw blurRad="38100" dist="25400" dir="5400000" algn="ctr" rotWithShape="0">
                    <a:srgbClr val="6E747A">
                      <a:alpha val="43000"/>
                    </a:srgbClr>
                  </a:outerShdw>
                </a:effectLst>
              </a:rPr>
              <a:t> </a:t>
            </a:r>
            <a:r>
              <a:rPr lang="en-IN" altLang="en-US" b="1">
                <a:solidFill>
                  <a:schemeClr val="accent1"/>
                </a:solidFill>
                <a:effectLst>
                  <a:outerShdw blurRad="38100" dist="25400" dir="5400000" algn="ctr" rotWithShape="0">
                    <a:srgbClr val="6E747A">
                      <a:alpha val="43000"/>
                    </a:srgbClr>
                  </a:outerShdw>
                </a:effectLst>
              </a:rPr>
              <a:t>INTRODUCTION</a:t>
            </a:r>
            <a:endParaRPr lang="en-IN" altLang="en-US" b="1">
              <a:solidFill>
                <a:schemeClr val="accent1"/>
              </a:solidFill>
              <a:effectLst>
                <a:outerShdw blurRad="38100" dist="25400" dir="5400000" algn="ctr" rotWithShape="0">
                  <a:srgbClr val="6E747A">
                    <a:alpha val="43000"/>
                  </a:srgbClr>
                </a:outerShdw>
              </a:effectLst>
            </a:endParaRPr>
          </a:p>
        </p:txBody>
      </p:sp>
      <p:sp>
        <p:nvSpPr>
          <p:cNvPr id="9" name="Text Box 8"/>
          <p:cNvSpPr txBox="1"/>
          <p:nvPr/>
        </p:nvSpPr>
        <p:spPr>
          <a:xfrm>
            <a:off x="3923030" y="3415030"/>
            <a:ext cx="2028190" cy="366395"/>
          </a:xfrm>
          <a:prstGeom prst="rect">
            <a:avLst/>
          </a:prstGeom>
          <a:noFill/>
        </p:spPr>
        <p:txBody>
          <a:bodyPr wrap="square" rtlCol="0">
            <a:noAutofit/>
          </a:bodyPr>
          <a:lstStyle/>
          <a:p>
            <a:r>
              <a:rPr lang="en-US" altLang="en-IN" b="1">
                <a:solidFill>
                  <a:schemeClr val="accent1"/>
                </a:solidFill>
                <a:effectLst>
                  <a:outerShdw blurRad="38100" dist="25400" dir="5400000" algn="ctr" rotWithShape="0">
                    <a:srgbClr val="6E747A">
                      <a:alpha val="43000"/>
                    </a:srgbClr>
                  </a:outerShdw>
                </a:effectLst>
              </a:rPr>
              <a:t> </a:t>
            </a:r>
            <a:r>
              <a:rPr lang="en-IN" altLang="en-US" b="1">
                <a:solidFill>
                  <a:schemeClr val="accent1"/>
                </a:solidFill>
                <a:effectLst>
                  <a:outerShdw blurRad="38100" dist="25400" dir="5400000" algn="ctr" rotWithShape="0">
                    <a:srgbClr val="6E747A">
                      <a:alpha val="43000"/>
                    </a:srgbClr>
                  </a:outerShdw>
                </a:effectLst>
              </a:rPr>
              <a:t>COMPONENTS</a:t>
            </a:r>
            <a:endParaRPr lang="en-IN" altLang="en-US" b="1">
              <a:solidFill>
                <a:schemeClr val="accent1"/>
              </a:solidFill>
              <a:effectLst>
                <a:outerShdw blurRad="38100" dist="25400" dir="5400000" algn="ctr" rotWithShape="0">
                  <a:srgbClr val="6E747A">
                    <a:alpha val="43000"/>
                  </a:srgbClr>
                </a:outerShdw>
              </a:effectLst>
            </a:endParaRPr>
          </a:p>
        </p:txBody>
      </p:sp>
      <p:sp>
        <p:nvSpPr>
          <p:cNvPr id="10" name="Text Box 9"/>
          <p:cNvSpPr txBox="1"/>
          <p:nvPr/>
        </p:nvSpPr>
        <p:spPr>
          <a:xfrm>
            <a:off x="3923030" y="4396740"/>
            <a:ext cx="2557780" cy="446405"/>
          </a:xfrm>
          <a:prstGeom prst="rect">
            <a:avLst/>
          </a:prstGeom>
          <a:noFill/>
        </p:spPr>
        <p:txBody>
          <a:bodyPr wrap="square" rtlCol="0">
            <a:noAutofit/>
            <a:scene3d>
              <a:camera prst="orthographicFront"/>
              <a:lightRig rig="threePt" dir="t"/>
            </a:scene3d>
          </a:bodyPr>
          <a:lstStyle/>
          <a:p>
            <a:endParaRPr lang="en-IN" altLang="en-US" b="1" dirty="0">
              <a:solidFill>
                <a:schemeClr val="accent1"/>
              </a:solidFill>
              <a:effectLst>
                <a:outerShdw blurRad="38100" dist="25400" dir="5400000" algn="ctr" rotWithShape="0">
                  <a:srgbClr val="6E747A">
                    <a:alpha val="43000"/>
                  </a:srgbClr>
                </a:outerShdw>
              </a:effectLst>
            </a:endParaRPr>
          </a:p>
        </p:txBody>
      </p:sp>
      <p:sp>
        <p:nvSpPr>
          <p:cNvPr id="46" name="文本框 51"/>
          <p:cNvSpPr txBox="1"/>
          <p:nvPr/>
        </p:nvSpPr>
        <p:spPr>
          <a:xfrm>
            <a:off x="7756525" y="197548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a:t>
            </a:r>
            <a:r>
              <a:rPr lang="en-IN" altLang="en-US" sz="4000" b="1">
                <a:solidFill>
                  <a:schemeClr val="accent1"/>
                </a:solidFill>
                <a:latin typeface="Open Sans" panose="020B0606030504020204" charset="0"/>
                <a:ea typeface="Open Sans" panose="020B0606030504020204" charset="0"/>
                <a:cs typeface="Open Sans" panose="020B0606030504020204" charset="0"/>
              </a:rPr>
              <a:t>6</a:t>
            </a:r>
            <a:endParaRPr lang="en-IN" altLang="en-US"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48" name="组合 52"/>
          <p:cNvGrpSpPr/>
          <p:nvPr/>
        </p:nvGrpSpPr>
        <p:grpSpPr>
          <a:xfrm>
            <a:off x="7965440" y="2700020"/>
            <a:ext cx="2759710" cy="0"/>
            <a:chOff x="5033" y="3950"/>
            <a:chExt cx="4346" cy="0"/>
          </a:xfrm>
        </p:grpSpPr>
        <p:cxnSp>
          <p:nvCxnSpPr>
            <p:cNvPr id="49" name="直接连接符 53"/>
            <p:cNvCxnSpPr/>
            <p:nvPr>
              <p:custDataLst>
                <p:tags r:id="rId7"/>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4"/>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63" name="文本框 58"/>
          <p:cNvSpPr txBox="1"/>
          <p:nvPr/>
        </p:nvSpPr>
        <p:spPr>
          <a:xfrm>
            <a:off x="7756525" y="404304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a:t>
            </a:r>
            <a:r>
              <a:rPr lang="en-IN" altLang="en-US" sz="4000" b="1">
                <a:solidFill>
                  <a:schemeClr val="accent1"/>
                </a:solidFill>
                <a:latin typeface="Open Sans" panose="020B0606030504020204" charset="0"/>
                <a:ea typeface="Open Sans" panose="020B0606030504020204" charset="0"/>
                <a:cs typeface="Open Sans" panose="020B0606030504020204" charset="0"/>
              </a:rPr>
              <a:t>8</a:t>
            </a:r>
            <a:endParaRPr lang="en-IN" altLang="en-US"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70" name="组合 59"/>
          <p:cNvGrpSpPr/>
          <p:nvPr/>
        </p:nvGrpSpPr>
        <p:grpSpPr>
          <a:xfrm>
            <a:off x="7965440" y="4767580"/>
            <a:ext cx="2759710" cy="0"/>
            <a:chOff x="5033" y="3950"/>
            <a:chExt cx="4346" cy="0"/>
          </a:xfrm>
        </p:grpSpPr>
        <p:cxnSp>
          <p:nvCxnSpPr>
            <p:cNvPr id="77" name="直接连接符 60"/>
            <p:cNvCxnSpPr/>
            <p:nvPr>
              <p:custDataLst>
                <p:tags r:id="rId8"/>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61"/>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79" name="文本框 65"/>
          <p:cNvSpPr txBox="1"/>
          <p:nvPr/>
        </p:nvSpPr>
        <p:spPr>
          <a:xfrm>
            <a:off x="7756525" y="3009265"/>
            <a:ext cx="964565" cy="706755"/>
          </a:xfrm>
          <a:prstGeom prst="rect">
            <a:avLst/>
          </a:prstGeom>
          <a:noFill/>
        </p:spPr>
        <p:txBody>
          <a:bodyPr wrap="square" rtlCol="0">
            <a:spAutoFit/>
          </a:bodyPr>
          <a:lstStyle/>
          <a:p>
            <a:pPr algn="ctr"/>
            <a:r>
              <a:rPr lang="en-US" altLang="zh-CN" sz="4000" b="1">
                <a:solidFill>
                  <a:schemeClr val="accent1"/>
                </a:solidFill>
                <a:latin typeface="Open Sans" panose="020B0606030504020204" charset="0"/>
                <a:ea typeface="Open Sans" panose="020B0606030504020204" charset="0"/>
                <a:cs typeface="Open Sans" panose="020B0606030504020204" charset="0"/>
              </a:rPr>
              <a:t>0</a:t>
            </a:r>
            <a:r>
              <a:rPr lang="en-IN" altLang="en-US" sz="4000" b="1">
                <a:solidFill>
                  <a:schemeClr val="accent1"/>
                </a:solidFill>
                <a:latin typeface="Open Sans" panose="020B0606030504020204" charset="0"/>
                <a:ea typeface="Open Sans" panose="020B0606030504020204" charset="0"/>
                <a:cs typeface="Open Sans" panose="020B0606030504020204" charset="0"/>
              </a:rPr>
              <a:t>7</a:t>
            </a:r>
            <a:endParaRPr lang="en-IN" altLang="en-US" sz="4000" b="1">
              <a:solidFill>
                <a:schemeClr val="accent1"/>
              </a:solidFill>
              <a:latin typeface="Open Sans" panose="020B0606030504020204" charset="0"/>
              <a:ea typeface="Open Sans" panose="020B0606030504020204" charset="0"/>
              <a:cs typeface="Open Sans" panose="020B0606030504020204" charset="0"/>
            </a:endParaRPr>
          </a:p>
        </p:txBody>
      </p:sp>
      <p:grpSp>
        <p:nvGrpSpPr>
          <p:cNvPr id="80" name="组合 66"/>
          <p:cNvGrpSpPr/>
          <p:nvPr/>
        </p:nvGrpSpPr>
        <p:grpSpPr>
          <a:xfrm>
            <a:off x="7965440" y="3733800"/>
            <a:ext cx="2759710" cy="0"/>
            <a:chOff x="5033" y="3950"/>
            <a:chExt cx="4346" cy="0"/>
          </a:xfrm>
        </p:grpSpPr>
        <p:cxnSp>
          <p:nvCxnSpPr>
            <p:cNvPr id="81" name="直接连接符 67"/>
            <p:cNvCxnSpPr/>
            <p:nvPr>
              <p:custDataLst>
                <p:tags r:id="rId9"/>
              </p:custDataLst>
            </p:nvPr>
          </p:nvCxnSpPr>
          <p:spPr>
            <a:xfrm flipV="1">
              <a:off x="5033" y="3950"/>
              <a:ext cx="4347" cy="0"/>
            </a:xfrm>
            <a:prstGeom prst="line">
              <a:avLst/>
            </a:prstGeom>
            <a:ln w="127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68"/>
            <p:cNvCxnSpPr/>
            <p:nvPr/>
          </p:nvCxnSpPr>
          <p:spPr>
            <a:xfrm>
              <a:off x="5045" y="3950"/>
              <a:ext cx="1140"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88" name="Text Box 87"/>
          <p:cNvSpPr txBox="1"/>
          <p:nvPr/>
        </p:nvSpPr>
        <p:spPr>
          <a:xfrm>
            <a:off x="8696960" y="2188845"/>
            <a:ext cx="2937510" cy="435610"/>
          </a:xfrm>
          <a:prstGeom prst="rect">
            <a:avLst/>
          </a:prstGeom>
          <a:noFill/>
        </p:spPr>
        <p:txBody>
          <a:bodyPr wrap="square" rtlCol="0">
            <a:noAutofit/>
          </a:bodyPr>
          <a:lstStyle/>
          <a:p>
            <a:r>
              <a:rPr lang="en-IN" altLang="en-US" b="1" dirty="0">
                <a:solidFill>
                  <a:schemeClr val="accent1"/>
                </a:solidFill>
                <a:effectLst>
                  <a:outerShdw blurRad="38100" dist="25400" dir="5400000" algn="ctr" rotWithShape="0">
                    <a:srgbClr val="6E747A">
                      <a:alpha val="43000"/>
                    </a:srgbClr>
                  </a:outerShdw>
                </a:effectLst>
              </a:rPr>
              <a:t>ADVANTAGES</a:t>
            </a:r>
            <a:endParaRPr lang="en-IN" altLang="en-US" b="1" dirty="0">
              <a:solidFill>
                <a:schemeClr val="accent1"/>
              </a:solidFill>
              <a:effectLst>
                <a:outerShdw blurRad="38100" dist="25400" dir="5400000" algn="ctr" rotWithShape="0">
                  <a:srgbClr val="6E747A">
                    <a:alpha val="43000"/>
                  </a:srgbClr>
                </a:outerShdw>
              </a:effectLst>
            </a:endParaRPr>
          </a:p>
        </p:txBody>
      </p:sp>
      <p:sp>
        <p:nvSpPr>
          <p:cNvPr id="89" name="Text Box 88"/>
          <p:cNvSpPr txBox="1"/>
          <p:nvPr/>
        </p:nvSpPr>
        <p:spPr>
          <a:xfrm>
            <a:off x="8696325" y="3201670"/>
            <a:ext cx="2029460" cy="366395"/>
          </a:xfrm>
          <a:prstGeom prst="rect">
            <a:avLst/>
          </a:prstGeom>
          <a:noFill/>
        </p:spPr>
        <p:txBody>
          <a:bodyPr wrap="square" rtlCol="0">
            <a:noAutofit/>
          </a:bodyPr>
          <a:lstStyle/>
          <a:p>
            <a:r>
              <a:rPr lang="en-IN" altLang="en-US" b="1" dirty="0">
                <a:solidFill>
                  <a:schemeClr val="accent1"/>
                </a:solidFill>
                <a:effectLst>
                  <a:outerShdw blurRad="38100" dist="25400" dir="5400000" algn="ctr" rotWithShape="0">
                    <a:srgbClr val="6E747A">
                      <a:alpha val="43000"/>
                    </a:srgbClr>
                  </a:outerShdw>
                </a:effectLst>
              </a:rPr>
              <a:t>IMPACT</a:t>
            </a:r>
            <a:endParaRPr lang="en-IN" altLang="en-US" b="1" dirty="0">
              <a:solidFill>
                <a:schemeClr val="accent1"/>
              </a:solidFill>
              <a:effectLst>
                <a:outerShdw blurRad="38100" dist="25400" dir="5400000" algn="ctr" rotWithShape="0">
                  <a:srgbClr val="6E747A">
                    <a:alpha val="43000"/>
                  </a:srgbClr>
                </a:outerShdw>
              </a:effectLst>
            </a:endParaRPr>
          </a:p>
        </p:txBody>
      </p:sp>
      <p:sp>
        <p:nvSpPr>
          <p:cNvPr id="90" name="Text Box 89"/>
          <p:cNvSpPr txBox="1"/>
          <p:nvPr/>
        </p:nvSpPr>
        <p:spPr>
          <a:xfrm>
            <a:off x="8696960" y="4183380"/>
            <a:ext cx="2174240" cy="446405"/>
          </a:xfrm>
          <a:prstGeom prst="rect">
            <a:avLst/>
          </a:prstGeom>
          <a:noFill/>
        </p:spPr>
        <p:txBody>
          <a:bodyPr wrap="square" rtlCol="0">
            <a:noAutofit/>
            <a:scene3d>
              <a:camera prst="orthographicFront"/>
              <a:lightRig rig="threePt" dir="t"/>
            </a:scene3d>
          </a:bodyPr>
          <a:lstStyle/>
          <a:p>
            <a:r>
              <a:rPr lang="en-IN" altLang="en-US" b="1" dirty="0">
                <a:solidFill>
                  <a:schemeClr val="accent1"/>
                </a:solidFill>
                <a:effectLst>
                  <a:outerShdw blurRad="38100" dist="25400" dir="5400000" algn="ctr" rotWithShape="0">
                    <a:srgbClr val="6E747A">
                      <a:alpha val="43000"/>
                    </a:srgbClr>
                  </a:outerShdw>
                </a:effectLst>
              </a:rPr>
              <a:t>CONCLUSION</a:t>
            </a:r>
            <a:endParaRPr lang="en-IN" altLang="en-US" b="1" dirty="0">
              <a:solidFill>
                <a:schemeClr val="accent1"/>
              </a:solidFill>
              <a:effectLst>
                <a:outerShdw blurRad="38100" dist="25400" dir="5400000" algn="ctr" rotWithShape="0">
                  <a:srgbClr val="6E747A">
                    <a:alpha val="43000"/>
                  </a:srgbClr>
                </a:outerShdw>
              </a:effectLst>
            </a:endParaRPr>
          </a:p>
        </p:txBody>
      </p:sp>
      <p:sp>
        <p:nvSpPr>
          <p:cNvPr id="91" name="Text Box 90"/>
          <p:cNvSpPr txBox="1"/>
          <p:nvPr/>
        </p:nvSpPr>
        <p:spPr>
          <a:xfrm>
            <a:off x="8696960" y="5245735"/>
            <a:ext cx="2623820" cy="413385"/>
          </a:xfrm>
          <a:prstGeom prst="rect">
            <a:avLst/>
          </a:prstGeom>
          <a:noFill/>
        </p:spPr>
        <p:txBody>
          <a:bodyPr wrap="square" rtlCol="0">
            <a:noAutofit/>
            <a:scene3d>
              <a:camera prst="orthographicFront"/>
              <a:lightRig rig="threePt" dir="t"/>
            </a:scene3d>
          </a:bodyPr>
          <a:lstStyle/>
          <a:p>
            <a:endParaRPr lang="en-IN" altLang="en-US" b="1">
              <a:solidFill>
                <a:schemeClr val="accent1"/>
              </a:solidFill>
              <a:effectLst>
                <a:outerShdw blurRad="38100" dist="25400" dir="5400000" algn="ctr" rotWithShape="0">
                  <a:srgbClr val="6E747A">
                    <a:alpha val="43000"/>
                  </a:srgbClr>
                </a:outerShdw>
              </a:effectLst>
            </a:endParaRPr>
          </a:p>
        </p:txBody>
      </p:sp>
      <p:sp>
        <p:nvSpPr>
          <p:cNvPr id="3" name="Text Box 10"/>
          <p:cNvSpPr txBox="1"/>
          <p:nvPr/>
        </p:nvSpPr>
        <p:spPr>
          <a:xfrm>
            <a:off x="3890010" y="4362133"/>
            <a:ext cx="2623820" cy="413385"/>
          </a:xfrm>
          <a:prstGeom prst="rect">
            <a:avLst/>
          </a:prstGeom>
          <a:noFill/>
        </p:spPr>
        <p:txBody>
          <a:bodyPr wrap="square" rtlCol="0">
            <a:noAutofit/>
            <a:scene3d>
              <a:camera prst="orthographicFront"/>
              <a:lightRig rig="threePt" dir="t"/>
            </a:scene3d>
          </a:bodyPr>
          <a:lstStyle/>
          <a:p>
            <a:r>
              <a:rPr lang="en-IN" altLang="en-US" b="1">
                <a:solidFill>
                  <a:schemeClr val="accent1"/>
                </a:solidFill>
                <a:effectLst>
                  <a:outerShdw blurRad="38100" dist="25400" dir="5400000" algn="ctr" rotWithShape="0">
                    <a:srgbClr val="6E747A">
                      <a:alpha val="43000"/>
                    </a:srgbClr>
                  </a:outerShdw>
                </a:effectLst>
              </a:rPr>
              <a:t>CIRCUIT DIAGRAM</a:t>
            </a:r>
            <a:endParaRPr lang="en-IN" altLang="en-US" b="1">
              <a:solidFill>
                <a:schemeClr val="accent1"/>
              </a:solidFill>
              <a:effectLst>
                <a:outerShdw blurRad="38100" dist="25400" dir="5400000" algn="ctr" rotWithShape="0">
                  <a:srgbClr val="6E747A">
                    <a:alpha val="43000"/>
                  </a:srgbClr>
                </a:outerShdw>
              </a:effectLst>
            </a:endParaRPr>
          </a:p>
        </p:txBody>
      </p:sp>
      <p:sp>
        <p:nvSpPr>
          <p:cNvPr id="16" name="Text Box 87"/>
          <p:cNvSpPr txBox="1"/>
          <p:nvPr/>
        </p:nvSpPr>
        <p:spPr>
          <a:xfrm>
            <a:off x="3815080" y="5567042"/>
            <a:ext cx="2937510" cy="515434"/>
          </a:xfrm>
          <a:prstGeom prst="rect">
            <a:avLst/>
          </a:prstGeom>
          <a:noFill/>
        </p:spPr>
        <p:txBody>
          <a:bodyPr wrap="square" rtlCol="0">
            <a:noAutofit/>
          </a:bodyPr>
          <a:lstStyle/>
          <a:p>
            <a:r>
              <a:rPr lang="en-US" altLang="en-IN" b="1" dirty="0">
                <a:solidFill>
                  <a:schemeClr val="accent1"/>
                </a:solidFill>
                <a:effectLst>
                  <a:outerShdw blurRad="38100" dist="25400" dir="5400000" algn="ctr" rotWithShape="0">
                    <a:srgbClr val="6E747A">
                      <a:alpha val="43000"/>
                    </a:srgbClr>
                  </a:outerShdw>
                </a:effectLst>
              </a:rPr>
              <a:t> </a:t>
            </a:r>
            <a:r>
              <a:rPr lang="en-IN" altLang="en-US" b="1" dirty="0">
                <a:solidFill>
                  <a:schemeClr val="accent1"/>
                </a:solidFill>
                <a:effectLst>
                  <a:outerShdw blurRad="38100" dist="25400" dir="5400000" algn="ctr" rotWithShape="0">
                    <a:srgbClr val="6E747A">
                      <a:alpha val="43000"/>
                    </a:srgbClr>
                  </a:outerShdw>
                </a:effectLst>
              </a:rPr>
              <a:t>WORKING PRINCIPLE</a:t>
            </a:r>
            <a:endParaRPr lang="en-IN" altLang="en-US" b="1" dirty="0">
              <a:solidFill>
                <a:schemeClr val="accent1"/>
              </a:solidFill>
              <a:effectLst>
                <a:outerShdw blurRad="38100" dist="25400" dir="5400000" algn="ctr" rotWithShape="0">
                  <a:srgbClr val="6E747A">
                    <a:alpha val="43000"/>
                  </a:srgbClr>
                </a:outerShdw>
              </a:effectLst>
            </a:endParaRPr>
          </a:p>
        </p:txBody>
      </p:sp>
    </p:spTree>
    <p:custDataLst>
      <p:tags r:id="rId10"/>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06980" cy="2553335"/>
          </a:xfrm>
          <a:prstGeom prst="rect">
            <a:avLst/>
          </a:prstGeom>
          <a:noFill/>
        </p:spPr>
        <p:txBody>
          <a:bodyPr wrap="none" rtlCol="0">
            <a:spAutoFit/>
          </a:bodyPr>
          <a:lstStyle/>
          <a:p>
            <a:pPr algn="l"/>
            <a:r>
              <a:rPr lang="en-US" altLang="zh-CN" sz="16000">
                <a:solidFill>
                  <a:schemeClr val="tx2">
                    <a:alpha val="5000"/>
                  </a:schemeClr>
                </a:solidFill>
                <a:latin typeface="Open Sans" panose="020B0606030504020204" charset="0"/>
                <a:ea typeface="Open Sans" panose="020B0606030504020204" charset="0"/>
                <a:cs typeface="Open Sans" panose="020B0606030504020204" charset="0"/>
              </a:rPr>
              <a:t>01</a:t>
            </a:r>
            <a:endParaRPr lang="en-US" altLang="zh-CN" sz="1600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56945" y="3417253"/>
            <a:ext cx="6458585" cy="629920"/>
          </a:xfrm>
          <a:prstGeom prst="rect">
            <a:avLst/>
          </a:prstGeom>
          <a:noFill/>
        </p:spPr>
        <p:txBody>
          <a:bodyPr wrap="square" rtlCol="0" anchor="ctr" anchorCtr="0">
            <a:spAutoFit/>
          </a:bodyPr>
          <a:lstStyle/>
          <a:p>
            <a:pPr fontAlgn="ctr">
              <a:lnSpc>
                <a:spcPct val="100000"/>
              </a:lnSpc>
            </a:pPr>
            <a:r>
              <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ABSTRACT</a:t>
            </a:r>
            <a:endPar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0" name="文本框 19"/>
          <p:cNvSpPr txBox="1"/>
          <p:nvPr>
            <p:custDataLst>
              <p:tags r:id="rId4"/>
            </p:custDataLst>
          </p:nvPr>
        </p:nvSpPr>
        <p:spPr>
          <a:xfrm>
            <a:off x="975995" y="4017328"/>
            <a:ext cx="6458585" cy="291465"/>
          </a:xfrm>
          <a:prstGeom prst="rect">
            <a:avLst/>
          </a:prstGeom>
          <a:noFill/>
        </p:spPr>
        <p:txBody>
          <a:bodyPr wrap="square" rtlCol="0" anchor="ctr" anchorCtr="0">
            <a:spAutoFit/>
          </a:bodyPr>
          <a:lstStyle/>
          <a:p>
            <a:pPr fontAlgn="ctr">
              <a:lnSpc>
                <a:spcPct val="100000"/>
              </a:lnSpc>
            </a:pPr>
            <a:r>
              <a:rPr lang="zh-CN" altLang="en-US" sz="1300">
                <a:solidFill>
                  <a:schemeClr val="dk1">
                    <a:alpha val="50000"/>
                  </a:schemeClr>
                </a:solidFill>
                <a:latin typeface="Open Sans" panose="020B0606030504020204" charset="0"/>
                <a:ea typeface="Open Sans" panose="020B0606030504020204" charset="0"/>
                <a:cs typeface="Open Sans" panose="020B0606030504020204" charset="0"/>
              </a:rPr>
              <a:t> </a:t>
            </a:r>
            <a:endParaRPr lang="zh-CN" altLang="en-US" sz="1300">
              <a:solidFill>
                <a:schemeClr val="dk1">
                  <a:alpha val="50000"/>
                </a:schemeClr>
              </a:solidFill>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01</a:t>
            </a:r>
            <a:endParaRPr lang="en-US" altLang="zh-CN" sz="8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5"/>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6"/>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7"/>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8"/>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9"/>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10"/>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1"/>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2"/>
          <a:srcRect l="-619" t="13606" r="619" b="29274"/>
          <a:stretch>
            <a:fillRect/>
          </a:stretch>
        </p:blipFill>
        <p:spPr>
          <a:xfrm>
            <a:off x="3978275" y="5012055"/>
            <a:ext cx="1539240" cy="1319530"/>
          </a:xfrm>
          <a:prstGeom prst="rect">
            <a:avLst/>
          </a:prstGeom>
        </p:spPr>
      </p:pic>
    </p:spTree>
    <p:custDataLst>
      <p:tags r:id="rId1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330" y="608330"/>
            <a:ext cx="10968990" cy="922655"/>
          </a:xfrm>
        </p:spPr>
        <p:txBody>
          <a:bodyPr/>
          <a:lstStyle/>
          <a:p>
            <a:r>
              <a:rPr lang="en-US" sz="44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a:t>
            </a:r>
            <a:r>
              <a:rPr lang="en-IN" altLang="en-US" sz="44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BSTRACT</a:t>
            </a:r>
            <a:r>
              <a:rPr lang="en-US" sz="44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endParaRPr lang="en-US" sz="44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Content Placeholder 2"/>
          <p:cNvSpPr>
            <a:spLocks noGrp="1"/>
          </p:cNvSpPr>
          <p:nvPr>
            <p:ph idx="1"/>
          </p:nvPr>
        </p:nvSpPr>
        <p:spPr>
          <a:xfrm>
            <a:off x="608330" y="1155065"/>
            <a:ext cx="10968990" cy="5094605"/>
          </a:xfrm>
        </p:spPr>
        <p:txBody>
          <a:bodyPr/>
          <a:lstStyle/>
          <a:p>
            <a:pPr marL="0" indent="0">
              <a:buNone/>
            </a:pPr>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endParaRPr lang="en-US">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marL="0" indent="0">
              <a:buNone/>
            </a:pPr>
            <a:r>
              <a:rPr lang="en-IN" alt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a:t>
            </a:r>
            <a:r>
              <a:rPr lang="en-US" altLang="en-IN"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This project presents an automatic water level controller circuit designed to manage the operation of a water pump based on tank water levels.</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marL="0" indent="0">
              <a:buNone/>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 Using a 555 timer IC, the system detects when the water level is low and turns on the pump.</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marL="0" indent="0">
              <a:buNone/>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 Once the tank is full, the pump is automatically turned off. This automated control system conserves water, optimizes energy use, and eliminates the need for manual operation, making it applicable for residential and industrial water management.</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37200"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06980" cy="2553335"/>
          </a:xfrm>
          <a:prstGeom prst="rect">
            <a:avLst/>
          </a:prstGeom>
          <a:noFill/>
        </p:spPr>
        <p:txBody>
          <a:bodyPr wrap="none" rtlCol="0">
            <a:spAutoFit/>
          </a:bodyPr>
          <a:lstStyle/>
          <a:p>
            <a:pPr algn="l"/>
            <a:r>
              <a:rPr lang="en-US" altLang="zh-CN" sz="16000">
                <a:solidFill>
                  <a:schemeClr val="tx2">
                    <a:alpha val="5000"/>
                  </a:schemeClr>
                </a:solidFill>
                <a:latin typeface="Open Sans" panose="020B0606030504020204" charset="0"/>
                <a:ea typeface="Open Sans" panose="020B0606030504020204" charset="0"/>
                <a:cs typeface="Open Sans" panose="020B0606030504020204" charset="0"/>
              </a:rPr>
              <a:t>02</a:t>
            </a:r>
            <a:endParaRPr lang="en-US" altLang="zh-CN" sz="1600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56945" y="3378836"/>
            <a:ext cx="6458585" cy="706755"/>
          </a:xfrm>
          <a:prstGeom prst="rect">
            <a:avLst/>
          </a:prstGeom>
          <a:noFill/>
        </p:spPr>
        <p:txBody>
          <a:bodyPr wrap="square" rtlCol="0" anchor="ctr" anchorCtr="0">
            <a:spAutoFit/>
          </a:bodyPr>
          <a:lstStyle/>
          <a:p>
            <a:pPr fontAlgn="ctr">
              <a:lnSpc>
                <a:spcPct val="100000"/>
              </a:lnSpc>
            </a:pPr>
            <a:r>
              <a:rPr lang="en-IN" altLang="zh-CN" sz="40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INTRODUCTION</a:t>
            </a:r>
            <a:endParaRPr lang="en-IN" altLang="zh-CN" sz="40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0" name="文本框 19"/>
          <p:cNvSpPr txBox="1"/>
          <p:nvPr>
            <p:custDataLst>
              <p:tags r:id="rId4"/>
            </p:custDataLst>
          </p:nvPr>
        </p:nvSpPr>
        <p:spPr>
          <a:xfrm>
            <a:off x="975995" y="4017328"/>
            <a:ext cx="6458585" cy="291465"/>
          </a:xfrm>
          <a:prstGeom prst="rect">
            <a:avLst/>
          </a:prstGeom>
          <a:noFill/>
        </p:spPr>
        <p:txBody>
          <a:bodyPr wrap="square" rtlCol="0" anchor="ctr" anchorCtr="0">
            <a:spAutoFit/>
          </a:bodyPr>
          <a:lstStyle/>
          <a:p>
            <a:pPr fontAlgn="ctr">
              <a:lnSpc>
                <a:spcPct val="100000"/>
              </a:lnSpc>
            </a:pPr>
            <a:endParaRPr lang="zh-CN" altLang="en-US" sz="1300">
              <a:solidFill>
                <a:schemeClr val="dk1">
                  <a:alpha val="50000"/>
                </a:schemeClr>
              </a:solidFill>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02</a:t>
            </a:r>
            <a:endParaRPr lang="en-US" altLang="zh-CN" sz="8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5"/>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6"/>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7"/>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8"/>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9"/>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10"/>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1"/>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2"/>
          <a:srcRect l="-619" t="13606" r="619" b="29274"/>
          <a:stretch>
            <a:fillRect/>
          </a:stretch>
        </p:blipFill>
        <p:spPr>
          <a:xfrm>
            <a:off x="3978275" y="5012055"/>
            <a:ext cx="1539240" cy="1319530"/>
          </a:xfrm>
          <a:prstGeom prst="rect">
            <a:avLst/>
          </a:prstGeom>
        </p:spPr>
      </p:pic>
    </p:spTree>
    <p:custDataLst>
      <p:tags r:id="rId1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I</a:t>
            </a:r>
            <a:r>
              <a:rPr lang="en-I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NTRODUCTION</a:t>
            </a:r>
            <a:r>
              <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endPar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Content Placeholder 2"/>
          <p:cNvSpPr>
            <a:spLocks noGrp="1"/>
          </p:cNvSpPr>
          <p:nvPr>
            <p:ph idx="1"/>
          </p:nvPr>
        </p:nvSpPr>
        <p:spPr/>
        <p:txBody>
          <a:bodyPr>
            <a:normAutofit lnSpcReduction="10000"/>
          </a:bodyPr>
          <a:lstStyle/>
          <a:p>
            <a:pPr>
              <a:buFont typeface="Arial" panose="020B0604020202020204" pitchFamily="34" charset="0"/>
              <a:buChar char="•"/>
            </a:pPr>
            <a:r>
              <a:rPr lang="en-IN" altLang="en-US">
                <a:solidFill>
                  <a:schemeClr val="tx1"/>
                </a:solidFill>
                <a:effectLst>
                  <a:outerShdw blurRad="38100" dist="19050" dir="2700000" algn="tl" rotWithShape="0">
                    <a:schemeClr val="dk1">
                      <a:alpha val="40000"/>
                    </a:schemeClr>
                  </a:outerShdw>
                </a:effectLst>
              </a:rPr>
              <a:t> </a:t>
            </a:r>
            <a:r>
              <a:rPr lang="en-IN" alt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An A</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utomatic water level controller is a system designed to monitor and manage the water level in a tank without human intervention. </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buFont typeface="Arial" panose="020B0604020202020204" pitchFamily="34" charset="0"/>
              <a:buChar char="•"/>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The primary objective is to ensure that the water pump operates only when necessary, preventing both overflow and dry running, which could damage the pump.</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buFont typeface="Arial" panose="020B0604020202020204" pitchFamily="34" charset="0"/>
              <a:buChar char="•"/>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This circuit uses a 555 timer IC configured as a bistable multivibrator, along with sensors that detect the water levels at predefined high and low points in the tank. </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buFont typeface="Arial" panose="020B0604020202020204" pitchFamily="34" charset="0"/>
              <a:buChar char="•"/>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When the water level falls below the lower threshold, the system triggers the pump to refill the tank.</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buFont typeface="Arial" panose="020B0604020202020204" pitchFamily="34" charset="0"/>
              <a:buChar char="•"/>
            </a:pP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Once the water reaches the upper threshold, the pump automatically turns off. This automation not only conserves water but also optimizes energy usage, making it ideal for home, agricultural, and industrial applications</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06980" cy="2553335"/>
          </a:xfrm>
          <a:prstGeom prst="rect">
            <a:avLst/>
          </a:prstGeom>
          <a:noFill/>
        </p:spPr>
        <p:txBody>
          <a:bodyPr wrap="none" rtlCol="0">
            <a:spAutoFit/>
          </a:bodyPr>
          <a:lstStyle/>
          <a:p>
            <a:pPr algn="l"/>
            <a:r>
              <a:rPr lang="en-US" altLang="zh-CN" sz="16000">
                <a:solidFill>
                  <a:schemeClr val="tx2">
                    <a:alpha val="5000"/>
                  </a:schemeClr>
                </a:solidFill>
                <a:latin typeface="Open Sans" panose="020B0606030504020204" charset="0"/>
                <a:ea typeface="Open Sans" panose="020B0606030504020204" charset="0"/>
                <a:cs typeface="Open Sans" panose="020B0606030504020204" charset="0"/>
              </a:rPr>
              <a:t>03</a:t>
            </a:r>
            <a:endParaRPr lang="en-US" altLang="zh-CN" sz="1600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56945" y="3417253"/>
            <a:ext cx="6458585" cy="629920"/>
          </a:xfrm>
          <a:prstGeom prst="rect">
            <a:avLst/>
          </a:prstGeom>
          <a:noFill/>
        </p:spPr>
        <p:txBody>
          <a:bodyPr wrap="square" rtlCol="0" anchor="ctr" anchorCtr="0">
            <a:spAutoFit/>
          </a:bodyPr>
          <a:lstStyle/>
          <a:p>
            <a:pPr fontAlgn="ctr">
              <a:lnSpc>
                <a:spcPct val="100000"/>
              </a:lnSpc>
            </a:pPr>
            <a:r>
              <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COMPONENTS</a:t>
            </a:r>
            <a:endPar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0" name="文本框 19"/>
          <p:cNvSpPr txBox="1"/>
          <p:nvPr>
            <p:custDataLst>
              <p:tags r:id="rId4"/>
            </p:custDataLst>
          </p:nvPr>
        </p:nvSpPr>
        <p:spPr>
          <a:xfrm>
            <a:off x="975995" y="4017328"/>
            <a:ext cx="6458585" cy="291465"/>
          </a:xfrm>
          <a:prstGeom prst="rect">
            <a:avLst/>
          </a:prstGeom>
          <a:noFill/>
        </p:spPr>
        <p:txBody>
          <a:bodyPr wrap="square" rtlCol="0" anchor="ctr" anchorCtr="0">
            <a:spAutoFit/>
          </a:bodyPr>
          <a:lstStyle/>
          <a:p>
            <a:pPr fontAlgn="ctr">
              <a:lnSpc>
                <a:spcPct val="100000"/>
              </a:lnSpc>
            </a:pPr>
            <a:endParaRPr lang="zh-CN" altLang="en-US" sz="1300">
              <a:solidFill>
                <a:schemeClr val="dk1">
                  <a:alpha val="50000"/>
                </a:schemeClr>
              </a:solidFill>
              <a:latin typeface="Open Sans" panose="020B0606030504020204" charset="0"/>
              <a:ea typeface="Open Sans" panose="020B0606030504020204" charset="0"/>
              <a:cs typeface="Open Sans" panose="020B0606030504020204" charset="0"/>
            </a:endParaRPr>
          </a:p>
        </p:txBody>
      </p:sp>
      <p:sp>
        <p:nvSpPr>
          <p:cNvPr id="21"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03</a:t>
            </a:r>
            <a:endPar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5"/>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6"/>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7"/>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8"/>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9"/>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10"/>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1"/>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2"/>
          <a:srcRect l="-619" t="13606" r="619" b="29274"/>
          <a:stretch>
            <a:fillRect/>
          </a:stretch>
        </p:blipFill>
        <p:spPr>
          <a:xfrm>
            <a:off x="3978275" y="5012055"/>
            <a:ext cx="1539240" cy="1319530"/>
          </a:xfrm>
          <a:prstGeom prst="rect">
            <a:avLst/>
          </a:prstGeom>
        </p:spPr>
      </p:pic>
    </p:spTree>
    <p:custDataLst>
      <p:tags r:id="rId1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Components with Functions :</a:t>
            </a:r>
            <a:endParaRPr 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Content Placeholder 2"/>
          <p:cNvSpPr>
            <a:spLocks noGrp="1"/>
          </p:cNvSpPr>
          <p:nvPr>
            <p:ph idx="1"/>
          </p:nvPr>
        </p:nvSpPr>
        <p:spPr/>
        <p:txBody>
          <a:bodyPr/>
          <a:lstStyle/>
          <a:p>
            <a:endPar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IC 555 Timer:</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Functions as a bistable multivibrator for control.</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BC 547 Transistor:</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Switches the relay.</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12V Relay:</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Activates the water pump.</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IN 4007 Diode:</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Protects the transistor from reverse voltage.</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Resistors (1MΩ, 1kΩ):</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Set thresholds and limit current.</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LED:</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Provides visual indication.</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Water Level Sensors:</a:t>
            </a:r>
            <a:r>
              <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Detect high and low water levels.</a:t>
            </a:r>
            <a:endParaRPr lang="en-US" sz="200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descr="VCG41N1194075939"/>
          <p:cNvPicPr>
            <a:picLocks noChangeAspect="1"/>
          </p:cNvPicPr>
          <p:nvPr/>
        </p:nvPicPr>
        <p:blipFill>
          <a:blip r:embed="rId1">
            <a:lum bright="-6000"/>
          </a:blip>
          <a:srcRect l="4351" t="25480" r="9893" b="8676"/>
          <a:stretch>
            <a:fillRect/>
          </a:stretch>
        </p:blipFill>
        <p:spPr>
          <a:xfrm>
            <a:off x="5528945" y="-1270"/>
            <a:ext cx="5581650" cy="6332220"/>
          </a:xfrm>
          <a:prstGeom prst="rect">
            <a:avLst/>
          </a:prstGeom>
        </p:spPr>
      </p:pic>
      <p:sp>
        <p:nvSpPr>
          <p:cNvPr id="4" name="矩形 3"/>
          <p:cNvSpPr/>
          <p:nvPr>
            <p:custDataLst>
              <p:tags r:id="rId2"/>
            </p:custDataLst>
          </p:nvPr>
        </p:nvSpPr>
        <p:spPr>
          <a:xfrm>
            <a:off x="4044315" y="5005705"/>
            <a:ext cx="2853055" cy="132524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17" name="文本框 16"/>
          <p:cNvSpPr txBox="1"/>
          <p:nvPr>
            <p:custDataLst>
              <p:tags r:id="rId3"/>
            </p:custDataLst>
          </p:nvPr>
        </p:nvSpPr>
        <p:spPr>
          <a:xfrm>
            <a:off x="909320" y="1087755"/>
            <a:ext cx="2531462" cy="2554545"/>
          </a:xfrm>
          <a:prstGeom prst="rect">
            <a:avLst/>
          </a:prstGeom>
          <a:noFill/>
        </p:spPr>
        <p:txBody>
          <a:bodyPr wrap="none" rtlCol="0">
            <a:spAutoFit/>
          </a:bodyPr>
          <a:lstStyle/>
          <a:p>
            <a:pPr algn="l"/>
            <a:r>
              <a:rPr lang="en-US" altLang="zh-CN" sz="16000" dirty="0">
                <a:solidFill>
                  <a:schemeClr val="tx2">
                    <a:alpha val="5000"/>
                  </a:schemeClr>
                </a:solidFill>
                <a:latin typeface="Open Sans" panose="020B0606030504020204" charset="0"/>
                <a:ea typeface="Open Sans" panose="020B0606030504020204" charset="0"/>
                <a:cs typeface="Open Sans" panose="020B0606030504020204" charset="0"/>
              </a:rPr>
              <a:t>0</a:t>
            </a:r>
            <a:r>
              <a:rPr lang="en-IN" altLang="zh-CN" sz="16000" dirty="0">
                <a:solidFill>
                  <a:schemeClr val="tx2">
                    <a:alpha val="5000"/>
                  </a:schemeClr>
                </a:solidFill>
                <a:latin typeface="Open Sans" panose="020B0606030504020204" charset="0"/>
                <a:ea typeface="Open Sans" panose="020B0606030504020204" charset="0"/>
                <a:cs typeface="Open Sans" panose="020B0606030504020204" charset="0"/>
              </a:rPr>
              <a:t>4</a:t>
            </a:r>
            <a:endParaRPr lang="en-IN" altLang="en-US" sz="16000" dirty="0">
              <a:solidFill>
                <a:schemeClr val="tx2">
                  <a:alpha val="5000"/>
                </a:schemeClr>
              </a:solidFill>
              <a:latin typeface="Open Sans" panose="020B0606030504020204" charset="0"/>
              <a:ea typeface="Open Sans" panose="020B0606030504020204" charset="0"/>
              <a:cs typeface="Open Sans" panose="020B0606030504020204" charset="0"/>
            </a:endParaRPr>
          </a:p>
        </p:txBody>
      </p:sp>
      <p:sp>
        <p:nvSpPr>
          <p:cNvPr id="19" name="文本框 18"/>
          <p:cNvSpPr txBox="1"/>
          <p:nvPr/>
        </p:nvSpPr>
        <p:spPr>
          <a:xfrm>
            <a:off x="956945" y="3417253"/>
            <a:ext cx="6458585" cy="629920"/>
          </a:xfrm>
          <a:prstGeom prst="rect">
            <a:avLst/>
          </a:prstGeom>
          <a:noFill/>
        </p:spPr>
        <p:txBody>
          <a:bodyPr wrap="square" rtlCol="0" anchor="ctr" anchorCtr="0">
            <a:spAutoFit/>
          </a:bodyPr>
          <a:lstStyle/>
          <a:p>
            <a:pPr fontAlgn="ctr">
              <a:lnSpc>
                <a:spcPct val="100000"/>
              </a:lnSpc>
            </a:pPr>
            <a:r>
              <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CIRCUIT DIAGRAM</a:t>
            </a:r>
            <a:endParaRPr lang="en-IN" altLang="zh-CN" sz="35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
        <p:nvSpPr>
          <p:cNvPr id="20" name="文本框 19"/>
          <p:cNvSpPr txBox="1"/>
          <p:nvPr>
            <p:custDataLst>
              <p:tags r:id="rId4"/>
            </p:custDataLst>
          </p:nvPr>
        </p:nvSpPr>
        <p:spPr>
          <a:xfrm>
            <a:off x="975995" y="4017328"/>
            <a:ext cx="6458585" cy="291465"/>
          </a:xfrm>
          <a:prstGeom prst="rect">
            <a:avLst/>
          </a:prstGeom>
          <a:noFill/>
        </p:spPr>
        <p:txBody>
          <a:bodyPr wrap="square" rtlCol="0" anchor="ctr" anchorCtr="0">
            <a:spAutoFit/>
          </a:bodyPr>
          <a:lstStyle/>
          <a:p>
            <a:pPr fontAlgn="ctr">
              <a:lnSpc>
                <a:spcPct val="100000"/>
              </a:lnSpc>
            </a:pPr>
            <a:r>
              <a:rPr lang="zh-CN" altLang="en-US" sz="1300">
                <a:solidFill>
                  <a:schemeClr val="dk1">
                    <a:alpha val="50000"/>
                  </a:schemeClr>
                </a:solidFill>
                <a:latin typeface="Open Sans" panose="020B0606030504020204" charset="0"/>
                <a:ea typeface="Open Sans" panose="020B0606030504020204" charset="0"/>
                <a:cs typeface="Open Sans" panose="020B0606030504020204" charset="0"/>
              </a:rPr>
              <a:t> </a:t>
            </a:r>
            <a:endParaRPr lang="zh-CN" altLang="en-US" sz="1300">
              <a:solidFill>
                <a:schemeClr val="dk1">
                  <a:alpha val="50000"/>
                </a:schemeClr>
              </a:solidFill>
              <a:latin typeface="Open Sans" panose="020B0606030504020204" charset="0"/>
              <a:ea typeface="Open Sans" panose="020B0606030504020204" charset="0"/>
              <a:cs typeface="Open Sans" panose="020B0606030504020204" charset="0"/>
            </a:endParaRPr>
          </a:p>
        </p:txBody>
      </p:sp>
      <p:cxnSp>
        <p:nvCxnSpPr>
          <p:cNvPr id="24" name="直接连接符 23"/>
          <p:cNvCxnSpPr/>
          <p:nvPr>
            <p:custDataLst>
              <p:tags r:id="rId5"/>
            </p:custDataLst>
          </p:nvPr>
        </p:nvCxnSpPr>
        <p:spPr>
          <a:xfrm>
            <a:off x="1082675" y="3314700"/>
            <a:ext cx="354330"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1595100" y="319405"/>
            <a:ext cx="240030" cy="79375"/>
            <a:chOff x="18260" y="503"/>
            <a:chExt cx="378" cy="125"/>
          </a:xfrm>
        </p:grpSpPr>
        <p:cxnSp>
          <p:nvCxnSpPr>
            <p:cNvPr id="33" name="直接连接符 32"/>
            <p:cNvCxnSpPr/>
            <p:nvPr>
              <p:custDataLst>
                <p:tags r:id="rId6"/>
              </p:custDataLst>
            </p:nvPr>
          </p:nvCxnSpPr>
          <p:spPr>
            <a:xfrm>
              <a:off x="18260" y="503"/>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7"/>
              </p:custDataLst>
            </p:nvPr>
          </p:nvCxnSpPr>
          <p:spPr>
            <a:xfrm>
              <a:off x="18260" y="628"/>
              <a:ext cx="378" cy="0"/>
            </a:xfrm>
            <a:prstGeom prst="line">
              <a:avLst/>
            </a:prstGeom>
            <a:ln w="25400">
              <a:solidFill>
                <a:schemeClr val="dk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344170" y="6318250"/>
            <a:ext cx="459740" cy="104140"/>
            <a:chOff x="542" y="9950"/>
            <a:chExt cx="724" cy="164"/>
          </a:xfrm>
        </p:grpSpPr>
        <p:sp>
          <p:nvSpPr>
            <p:cNvPr id="28" name="椭圆 27"/>
            <p:cNvSpPr/>
            <p:nvPr>
              <p:custDataLst>
                <p:tags r:id="rId8"/>
              </p:custDataLst>
            </p:nvPr>
          </p:nvSpPr>
          <p:spPr>
            <a:xfrm>
              <a:off x="542"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29" name="椭圆 28"/>
            <p:cNvSpPr/>
            <p:nvPr>
              <p:custDataLst>
                <p:tags r:id="rId9"/>
              </p:custDataLst>
            </p:nvPr>
          </p:nvSpPr>
          <p:spPr>
            <a:xfrm>
              <a:off x="829" y="9950"/>
              <a:ext cx="165" cy="165"/>
            </a:xfrm>
            <a:prstGeom prst="ellipse">
              <a:avLst/>
            </a:prstGeom>
            <a:solidFill>
              <a:srgbClr val="485D6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sp>
          <p:nvSpPr>
            <p:cNvPr id="30" name="椭圆 29"/>
            <p:cNvSpPr/>
            <p:nvPr>
              <p:custDataLst>
                <p:tags r:id="rId10"/>
              </p:custDataLst>
            </p:nvPr>
          </p:nvSpPr>
          <p:spPr>
            <a:xfrm>
              <a:off x="1116" y="9958"/>
              <a:ext cx="150" cy="150"/>
            </a:xfrm>
            <a:prstGeom prst="ellipse">
              <a:avLst/>
            </a:prstGeom>
            <a:noFill/>
            <a:ln>
              <a:solidFill>
                <a:srgbClr val="485D60">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grpSp>
      <p:sp>
        <p:nvSpPr>
          <p:cNvPr id="35" name="流程图: 合并 34"/>
          <p:cNvSpPr/>
          <p:nvPr>
            <p:custDataLst>
              <p:tags r:id="rId11"/>
            </p:custDataLst>
          </p:nvPr>
        </p:nvSpPr>
        <p:spPr>
          <a:xfrm rot="16200000">
            <a:off x="6480810" y="5609590"/>
            <a:ext cx="238125" cy="118110"/>
          </a:xfrm>
          <a:prstGeom prst="flowChartMerg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Open Sans" panose="020B0606030504020204" charset="0"/>
            </a:endParaRPr>
          </a:p>
        </p:txBody>
      </p:sp>
      <p:pic>
        <p:nvPicPr>
          <p:cNvPr id="5" name="图片 4" descr="VCG211324887792"/>
          <p:cNvPicPr>
            <a:picLocks noChangeAspect="1"/>
          </p:cNvPicPr>
          <p:nvPr/>
        </p:nvPicPr>
        <p:blipFill>
          <a:blip r:embed="rId12"/>
          <a:srcRect l="-619" t="13606" r="619" b="29274"/>
          <a:stretch>
            <a:fillRect/>
          </a:stretch>
        </p:blipFill>
        <p:spPr>
          <a:xfrm>
            <a:off x="3978275" y="5012055"/>
            <a:ext cx="1539240" cy="1319530"/>
          </a:xfrm>
          <a:prstGeom prst="rect">
            <a:avLst/>
          </a:prstGeom>
        </p:spPr>
      </p:pic>
      <p:sp>
        <p:nvSpPr>
          <p:cNvPr id="2" name="文本框 20"/>
          <p:cNvSpPr txBox="1"/>
          <p:nvPr/>
        </p:nvSpPr>
        <p:spPr>
          <a:xfrm>
            <a:off x="956945" y="2056448"/>
            <a:ext cx="3476625" cy="1398905"/>
          </a:xfrm>
          <a:prstGeom prst="rect">
            <a:avLst/>
          </a:prstGeom>
          <a:noFill/>
        </p:spPr>
        <p:txBody>
          <a:bodyPr wrap="square" rtlCol="0" anchor="ctr" anchorCtr="0">
            <a:spAutoFit/>
          </a:bodyPr>
          <a:lstStyle/>
          <a:p>
            <a:pPr algn="l" fontAlgn="ctr">
              <a:lnSpc>
                <a:spcPct val="100000"/>
              </a:lnSpc>
              <a:buClrTx/>
              <a:buSzTx/>
              <a:buFontTx/>
            </a:pPr>
            <a:r>
              <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rPr>
              <a:t>04</a:t>
            </a:r>
            <a:endParaRPr lang="en-US" altLang="zh-CN" sz="8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Open Sans" panose="020B0606030504020204" charset="0"/>
              <a:ea typeface="Open Sans" panose="020B0606030504020204" charset="0"/>
              <a:cs typeface="Open Sans" panose="020B0606030504020204" charset="0"/>
            </a:endParaRPr>
          </a:p>
        </p:txBody>
      </p:sp>
    </p:spTree>
    <p:custDataLst>
      <p:tags r:id="rId1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0">
        <p159:morph option="byChar"/>
      </p:transition>
    </mc:Choice>
    <mc:Fallback>
      <p:transition spd="slow" advTm="20000">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2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2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27.xml><?xml version="1.0" encoding="utf-8"?>
<p:tagLst xmlns:p="http://schemas.openxmlformats.org/presentationml/2006/main">
  <p:tag name="KSO_WM_UNIT_TEXT_FILL_FORE_SCHEMECOLOR_INDEX_BRIGHTNESS" val="-0.35"/>
  <p:tag name="KSO_WM_UNIT_TEXT_FILL_FORE_SCHEMECOLOR_INDEX" val="14"/>
  <p:tag name="KSO_WM_UNIT_TEXT_FILL_TYPE" val="1"/>
</p:tagLst>
</file>

<file path=ppt/tags/tag12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29.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1.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2.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3.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4.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5.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3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38.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41.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42.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4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4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4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4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4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8.xml><?xml version="1.0" encoding="utf-8"?>
<p:tagLst xmlns:p="http://schemas.openxmlformats.org/presentationml/2006/main">
  <p:tag name="KSO_WM_BEAUTIFY_FLAG" val="#wm#"/>
  <p:tag name="KSO_WM_TEMPLATE_CATEGORY" val="custom"/>
  <p:tag name="KSO_WM_TEMPLATE_INDEX" val="20205081"/>
</p:tagLst>
</file>

<file path=ppt/tags/tag14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2.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53.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54.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5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5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5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58.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5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BEAUTIFY_FLAG" val="#wm#"/>
  <p:tag name="KSO_WM_TEMPLATE_CATEGORY" val="custom"/>
  <p:tag name="KSO_WM_TEMPLATE_INDEX" val="20205081"/>
</p:tagLst>
</file>

<file path=ppt/tags/tag16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2.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64.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65.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6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6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6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2.xml><?xml version="1.0" encoding="utf-8"?>
<p:tagLst xmlns:p="http://schemas.openxmlformats.org/presentationml/2006/main">
  <p:tag name="KSO_WM_BEAUTIFY_FLAG" val="#wm#"/>
  <p:tag name="KSO_WM_TEMPLATE_CATEGORY" val="custom"/>
  <p:tag name="KSO_WM_TEMPLATE_INDEX" val="20205081"/>
</p:tagLst>
</file>

<file path=ppt/tags/tag17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74.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7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7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7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2.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8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84.xml><?xml version="1.0" encoding="utf-8"?>
<p:tagLst xmlns:p="http://schemas.openxmlformats.org/presentationml/2006/main">
  <p:tag name="KSO_WM_BEAUTIFY_FLAG" val="#wm#"/>
  <p:tag name="KSO_WM_TEMPLATE_CATEGORY" val="custom"/>
  <p:tag name="KSO_WM_TEMPLATE_INDEX" val="20205081"/>
</p:tagLst>
</file>

<file path=ppt/tags/tag18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6.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8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8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89.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3.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95.xml><?xml version="1.0" encoding="utf-8"?>
<p:tagLst xmlns:p="http://schemas.openxmlformats.org/presentationml/2006/main">
  <p:tag name="KSO_WM_BEAUTIFY_FLAG" val="#wm#"/>
  <p:tag name="KSO_WM_TEMPLATE_CATEGORY" val="custom"/>
  <p:tag name="KSO_WM_TEMPLATE_INDEX" val="20205081"/>
</p:tagLst>
</file>

<file path=ppt/tags/tag19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7.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19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99.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0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4.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0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6.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0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0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09.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1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6.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1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1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19.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3.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2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25.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2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2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2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29.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3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5.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3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3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38.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3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2.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44.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45.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4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47.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48.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4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4.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55.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5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57.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5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1.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26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
      <a:dk1>
        <a:srgbClr val="000000"/>
      </a:dk1>
      <a:lt1>
        <a:srgbClr val="FFFFFF"/>
      </a:lt1>
      <a:dk2>
        <a:srgbClr val="000000"/>
      </a:dk2>
      <a:lt2>
        <a:srgbClr val="FFFFFF"/>
      </a:lt2>
      <a:accent1>
        <a:srgbClr val="485D60"/>
      </a:accent1>
      <a:accent2>
        <a:srgbClr val="456E6A"/>
      </a:accent2>
      <a:accent3>
        <a:srgbClr val="427E74"/>
      </a:accent3>
      <a:accent4>
        <a:srgbClr val="3E8F7E"/>
      </a:accent4>
      <a:accent5>
        <a:srgbClr val="3B9F88"/>
      </a:accent5>
      <a:accent6>
        <a:srgbClr val="38B092"/>
      </a:accent6>
      <a:hlink>
        <a:srgbClr val="4563D1"/>
      </a:hlink>
      <a:folHlink>
        <a:srgbClr val="8A48CE"/>
      </a:folHlink>
    </a:clrScheme>
    <a:fontScheme name="自定义 9">
      <a:majorFont>
        <a:latin typeface="Open Sans"/>
        <a:ea typeface="Open Sans"/>
        <a:cs typeface=""/>
      </a:majorFont>
      <a:minorFont>
        <a:latin typeface="Open Sans"/>
        <a:ea typeface="Open 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Open Sans"/>
        <a:ea typeface="Open Sans"/>
        <a:cs typeface=""/>
      </a:majorFont>
      <a:minorFont>
        <a:latin typeface="Open Sans"/>
        <a:ea typeface="Open 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Open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en Sans"/>
        <a:ea typeface=""/>
        <a:cs typeface=""/>
        <a:font script="Jpan" typeface="ＭＳ Ｐゴシック"/>
        <a:font script="Hang" typeface="맑은 고딕"/>
        <a:font script="Hans" typeface="Open Sans"/>
        <a:font script="Hant" typeface="新細明體"/>
        <a:font script="Arab" typeface="Open Sans"/>
        <a:font script="Hebr" typeface="Open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en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4128</Words>
  <Application>WPS Presentation</Application>
  <PresentationFormat>Widescreen</PresentationFormat>
  <Paragraphs>171</Paragraphs>
  <Slides>19</Slides>
  <Notes>6</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19</vt:i4>
      </vt:variant>
    </vt:vector>
  </HeadingPairs>
  <TitlesOfParts>
    <vt:vector size="30" baseType="lpstr">
      <vt:lpstr>Arial</vt:lpstr>
      <vt:lpstr>SimSun</vt:lpstr>
      <vt:lpstr>Wingdings</vt:lpstr>
      <vt:lpstr>Open Sans</vt:lpstr>
      <vt:lpstr>Segoe Print</vt:lpstr>
      <vt:lpstr>Wingdings</vt:lpstr>
      <vt:lpstr>Times New Roman</vt:lpstr>
      <vt:lpstr>Microsoft YaHei</vt:lpstr>
      <vt:lpstr>Arial Unicode MS</vt:lpstr>
      <vt:lpstr>1_Office 主题​​</vt:lpstr>
      <vt:lpstr>Office 主题​​</vt:lpstr>
      <vt:lpstr>PowerPoint 演示文稿</vt:lpstr>
      <vt:lpstr>PowerPoint 演示文稿</vt:lpstr>
      <vt:lpstr>PowerPoint 演示文稿</vt:lpstr>
      <vt:lpstr>ABSTRACT :</vt:lpstr>
      <vt:lpstr>PowerPoint 演示文稿</vt:lpstr>
      <vt:lpstr>INTRODUCTION :</vt:lpstr>
      <vt:lpstr>PowerPoint 演示文稿</vt:lpstr>
      <vt:lpstr>Components with Functions :</vt:lpstr>
      <vt:lpstr>PowerPoint 演示文稿</vt:lpstr>
      <vt:lpstr>Circuit Diagram :</vt:lpstr>
      <vt:lpstr>PowerPoint 演示文稿</vt:lpstr>
      <vt:lpstr>Working Principle :</vt:lpstr>
      <vt:lpstr>PowerPoint 演示文稿</vt:lpstr>
      <vt:lpstr>ADVANTAGES :</vt:lpstr>
      <vt:lpstr>PowerPoint 演示文稿</vt:lpstr>
      <vt:lpstr>IMPACTS :</vt:lpstr>
      <vt:lpstr>PowerPoint 演示文稿</vt:lpstr>
      <vt:lpstr>CONCLUSION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Elakkiya</cp:lastModifiedBy>
  <cp:revision>4</cp:revision>
  <dcterms:created xsi:type="dcterms:W3CDTF">2024-12-03T15:38:00Z</dcterms:created>
  <dcterms:modified xsi:type="dcterms:W3CDTF">2025-11-27T08:48:05Z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F86674F4F691494082CE555CA95FC00C_12</vt:lpwstr>
  </property>
  <property fmtid="{D5CDD505-2E9C-101B-9397-08002B2CF9AE}" pid="3" name="KSOProductBuildVer">
    <vt:lpwstr>1033-12.2.0.23155</vt:lpwstr>
  </property>
</Properties>
</file>